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9"/>
  </p:notesMasterIdLst>
  <p:sldIdLst>
    <p:sldId id="258" r:id="rId2"/>
    <p:sldId id="411" r:id="rId3"/>
    <p:sldId id="461" r:id="rId4"/>
    <p:sldId id="456" r:id="rId5"/>
    <p:sldId id="458" r:id="rId6"/>
    <p:sldId id="459" r:id="rId7"/>
    <p:sldId id="460" r:id="rId8"/>
    <p:sldId id="483" r:id="rId9"/>
    <p:sldId id="471" r:id="rId10"/>
    <p:sldId id="472" r:id="rId11"/>
    <p:sldId id="473" r:id="rId12"/>
    <p:sldId id="474" r:id="rId13"/>
    <p:sldId id="475" r:id="rId14"/>
    <p:sldId id="476" r:id="rId15"/>
    <p:sldId id="477" r:id="rId16"/>
    <p:sldId id="478" r:id="rId17"/>
    <p:sldId id="479" r:id="rId18"/>
    <p:sldId id="480" r:id="rId19"/>
    <p:sldId id="481" r:id="rId20"/>
    <p:sldId id="482" r:id="rId21"/>
    <p:sldId id="436" r:id="rId22"/>
    <p:sldId id="470" r:id="rId23"/>
    <p:sldId id="437" r:id="rId24"/>
    <p:sldId id="438" r:id="rId25"/>
    <p:sldId id="439" r:id="rId26"/>
    <p:sldId id="430" r:id="rId27"/>
    <p:sldId id="431" r:id="rId28"/>
    <p:sldId id="432" r:id="rId29"/>
    <p:sldId id="433" r:id="rId30"/>
    <p:sldId id="446" r:id="rId31"/>
    <p:sldId id="434" r:id="rId32"/>
    <p:sldId id="413" r:id="rId33"/>
    <p:sldId id="415" r:id="rId34"/>
    <p:sldId id="416" r:id="rId35"/>
    <p:sldId id="417" r:id="rId36"/>
    <p:sldId id="418" r:id="rId37"/>
    <p:sldId id="419" r:id="rId38"/>
    <p:sldId id="420" r:id="rId39"/>
    <p:sldId id="421" r:id="rId40"/>
    <p:sldId id="422" r:id="rId41"/>
    <p:sldId id="423" r:id="rId42"/>
    <p:sldId id="424" r:id="rId43"/>
    <p:sldId id="435" r:id="rId44"/>
    <p:sldId id="425" r:id="rId45"/>
    <p:sldId id="426" r:id="rId46"/>
    <p:sldId id="427" r:id="rId47"/>
    <p:sldId id="428" r:id="rId48"/>
    <p:sldId id="429" r:id="rId49"/>
    <p:sldId id="414" r:id="rId50"/>
    <p:sldId id="406" r:id="rId51"/>
    <p:sldId id="466" r:id="rId52"/>
    <p:sldId id="457" r:id="rId53"/>
    <p:sldId id="468" r:id="rId54"/>
    <p:sldId id="463" r:id="rId55"/>
    <p:sldId id="465" r:id="rId56"/>
    <p:sldId id="484" r:id="rId57"/>
    <p:sldId id="485" r:id="rId58"/>
    <p:sldId id="486" r:id="rId59"/>
    <p:sldId id="487" r:id="rId60"/>
    <p:sldId id="488" r:id="rId61"/>
    <p:sldId id="489" r:id="rId62"/>
    <p:sldId id="447" r:id="rId63"/>
    <p:sldId id="448" r:id="rId64"/>
    <p:sldId id="449" r:id="rId65"/>
    <p:sldId id="450" r:id="rId66"/>
    <p:sldId id="398" r:id="rId67"/>
    <p:sldId id="410" r:id="rId68"/>
    <p:sldId id="440" r:id="rId69"/>
    <p:sldId id="441" r:id="rId70"/>
    <p:sldId id="442" r:id="rId71"/>
    <p:sldId id="443" r:id="rId72"/>
    <p:sldId id="444" r:id="rId73"/>
    <p:sldId id="445" r:id="rId74"/>
    <p:sldId id="292" r:id="rId75"/>
    <p:sldId id="469" r:id="rId76"/>
    <p:sldId id="490" r:id="rId77"/>
    <p:sldId id="293" r:id="rId78"/>
  </p:sldIdLst>
  <p:sldSz cx="12192000" cy="6858000"/>
  <p:notesSz cx="6858000" cy="9144000"/>
  <p:embeddedFontLst>
    <p:embeddedFont>
      <p:font typeface="a스마일B" panose="02020600000000000000" pitchFamily="18" charset="-127"/>
      <p:regular r:id="rId80"/>
    </p:embeddedFont>
    <p:embeddedFont>
      <p:font typeface="Calibri Light" panose="020F0302020204030204" pitchFamily="34" charset="0"/>
      <p:regular r:id="rId81"/>
      <p:italic r:id="rId82"/>
    </p:embeddedFont>
    <p:embeddedFont>
      <p:font typeface="Elephant" panose="02020904090505020303" pitchFamily="18" charset="0"/>
      <p:regular r:id="rId83"/>
      <p:italic r:id="rId84"/>
    </p:embeddedFont>
    <p:embeddedFont>
      <p:font typeface="맑은 고딕" panose="020B0503020000020004" pitchFamily="50" charset="-127"/>
      <p:regular r:id="rId85"/>
      <p:bold r:id="rId86"/>
    </p:embeddedFont>
    <p:embeddedFont>
      <p:font typeface="한글누리" panose="020B0303000000000000" pitchFamily="50" charset="-127"/>
      <p:regular r:id="rId87"/>
      <p:bold r:id="rId88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938"/>
    <a:srgbClr val="F3F3F3"/>
    <a:srgbClr val="564F47"/>
    <a:srgbClr val="827C77"/>
    <a:srgbClr val="F4EDE5"/>
    <a:srgbClr val="C4BDB7"/>
    <a:srgbClr val="263043"/>
    <a:srgbClr val="D9E0ED"/>
    <a:srgbClr val="DAD4C8"/>
    <a:srgbClr val="D33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29" autoAdjust="0"/>
    <p:restoredTop sz="94660"/>
  </p:normalViewPr>
  <p:slideViewPr>
    <p:cSldViewPr snapToGrid="0">
      <p:cViewPr varScale="1">
        <p:scale>
          <a:sx n="62" d="100"/>
          <a:sy n="62" d="100"/>
        </p:scale>
        <p:origin x="824" y="-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5.fntdata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font" Target="fonts/font1.fntdata"/><Relationship Id="rId85" Type="http://schemas.openxmlformats.org/officeDocument/2006/relationships/font" Target="fonts/font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font" Target="fonts/font4.fntdata"/><Relationship Id="rId88" Type="http://schemas.openxmlformats.org/officeDocument/2006/relationships/font" Target="fonts/font9.fntdata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font" Target="fonts/font2.fntdata"/><Relationship Id="rId86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8.fntdata"/><Relationship Id="rId61" Type="http://schemas.openxmlformats.org/officeDocument/2006/relationships/slide" Target="slides/slide60.xml"/><Relationship Id="rId82" Type="http://schemas.openxmlformats.org/officeDocument/2006/relationships/font" Target="fonts/font3.fntdata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A49F08-9100-4AF5-BC0A-FC6A093BE3CC}" type="datetimeFigureOut">
              <a:rPr lang="ko-KR" altLang="en-US" smtClean="0"/>
              <a:t>2021-08-11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8FC7D2-309F-4B1D-AF63-DB3D4B54485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7933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pptmon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그림 개체 틀 4">
            <a:extLst>
              <a:ext uri="{FF2B5EF4-FFF2-40B4-BE49-F238E27FC236}">
                <a16:creationId xmlns:a16="http://schemas.microsoft.com/office/drawing/2014/main" id="{59AB50B8-B36B-4447-8BD3-3651C4A54E8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90">
            <a:fgClr>
              <a:schemeClr val="tx1"/>
            </a:fgClr>
            <a:bgClr>
              <a:schemeClr val="bg1">
                <a:lumMod val="95000"/>
              </a:schemeClr>
            </a:bgClr>
          </a:pattFill>
        </p:spPr>
        <p:txBody>
          <a:bodyPr tIns="828000" bIns="216000" anchor="b" anchorCtr="1"/>
          <a:lstStyle>
            <a:lvl1pPr marL="0" indent="0">
              <a:buNone/>
              <a:defRPr sz="1800" b="1">
                <a:solidFill>
                  <a:srgbClr val="F3F3F3"/>
                </a:solidFill>
              </a:defRPr>
            </a:lvl1pPr>
          </a:lstStyle>
          <a:p>
            <a:r>
              <a:rPr lang="en-US" altLang="ko-KR" dirty="0"/>
              <a:t>Right Click &gt; Click to Bring to Front &gt; Click icon to add picture &gt; Right Click &gt; Click to Send to Back</a:t>
            </a:r>
            <a:endParaRPr lang="ko-KR" altLang="en-US" dirty="0"/>
          </a:p>
        </p:txBody>
      </p:sp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0222388-ACFB-4C7D-92F6-B808C17D7B0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94878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그림 개체 틀 17">
            <a:extLst>
              <a:ext uri="{FF2B5EF4-FFF2-40B4-BE49-F238E27FC236}">
                <a16:creationId xmlns:a16="http://schemas.microsoft.com/office/drawing/2014/main" id="{8428D67F-2893-4E1C-827B-B67E47B5D07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103130" y="1155123"/>
            <a:ext cx="1976212" cy="197621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ln w="31750">
            <a:noFill/>
          </a:ln>
        </p:spPr>
        <p:txBody>
          <a:bodyPr anchor="b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1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7" name="그림 개체 틀 17">
            <a:extLst>
              <a:ext uri="{FF2B5EF4-FFF2-40B4-BE49-F238E27FC236}">
                <a16:creationId xmlns:a16="http://schemas.microsoft.com/office/drawing/2014/main" id="{3312C27A-FBAA-46D5-80CE-A91C62BCED0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103130" y="3726667"/>
            <a:ext cx="1976212" cy="197621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ln w="31750">
            <a:noFill/>
          </a:ln>
        </p:spPr>
        <p:txBody>
          <a:bodyPr anchor="b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1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8" name="그림 개체 틀 17">
            <a:extLst>
              <a:ext uri="{FF2B5EF4-FFF2-40B4-BE49-F238E27FC236}">
                <a16:creationId xmlns:a16="http://schemas.microsoft.com/office/drawing/2014/main" id="{22D8E455-0571-4D9A-882F-1C67D6E26E9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46630" y="1155123"/>
            <a:ext cx="1976212" cy="197621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ln w="31750">
            <a:noFill/>
          </a:ln>
        </p:spPr>
        <p:txBody>
          <a:bodyPr anchor="b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1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9" name="그림 개체 틀 17">
            <a:extLst>
              <a:ext uri="{FF2B5EF4-FFF2-40B4-BE49-F238E27FC236}">
                <a16:creationId xmlns:a16="http://schemas.microsoft.com/office/drawing/2014/main" id="{3F9E592D-6DB3-4F2C-A46B-75E998B2AAB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46630" y="3726667"/>
            <a:ext cx="1976212" cy="197621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ln w="31750">
            <a:noFill/>
          </a:ln>
        </p:spPr>
        <p:txBody>
          <a:bodyPr anchor="b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1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4502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그림 개체 틀 4">
            <a:extLst>
              <a:ext uri="{FF2B5EF4-FFF2-40B4-BE49-F238E27FC236}">
                <a16:creationId xmlns:a16="http://schemas.microsoft.com/office/drawing/2014/main" id="{5A70552A-DD0D-45DE-95E5-00FA4A40E1C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73101" y="609600"/>
            <a:ext cx="4533900" cy="563878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828000" anchor="ctr" anchorCtr="1"/>
          <a:lstStyle>
            <a:lvl1pPr marL="0" indent="0">
              <a:buNone/>
              <a:defRPr sz="1600"/>
            </a:lvl1pPr>
          </a:lstStyle>
          <a:p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7841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그림 개체 틀 11">
            <a:extLst>
              <a:ext uri="{FF2B5EF4-FFF2-40B4-BE49-F238E27FC236}">
                <a16:creationId xmlns:a16="http://schemas.microsoft.com/office/drawing/2014/main" id="{5C289659-1428-4BBA-A233-2C6CE7330196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856989" y="1218254"/>
            <a:ext cx="2179320" cy="4714876"/>
          </a:xfrm>
          <a:prstGeom prst="roundRect">
            <a:avLst>
              <a:gd name="adj" fmla="val 7322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>
              <a:defRPr lang="ko-KR" altLang="en-US" sz="20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7" name="그림 개체 틀 11">
            <a:extLst>
              <a:ext uri="{FF2B5EF4-FFF2-40B4-BE49-F238E27FC236}">
                <a16:creationId xmlns:a16="http://schemas.microsoft.com/office/drawing/2014/main" id="{2E73B1E0-99CA-4998-B60F-4511543BD3E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014458" y="1218254"/>
            <a:ext cx="2179320" cy="4714876"/>
          </a:xfrm>
          <a:prstGeom prst="roundRect">
            <a:avLst>
              <a:gd name="adj" fmla="val 7322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>
              <a:defRPr lang="ko-KR" altLang="en-US" sz="2000" dirty="0"/>
            </a:lvl1pPr>
          </a:lstStyle>
          <a:p>
            <a:pPr marR="0" lvl="0" fontAlgn="auto">
              <a:spcAft>
                <a:spcPts val="0"/>
              </a:spcAft>
              <a:buClrTx/>
              <a:buSzTx/>
              <a:tabLst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064343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그림 개체 틀 5">
            <a:extLst>
              <a:ext uri="{FF2B5EF4-FFF2-40B4-BE49-F238E27FC236}">
                <a16:creationId xmlns:a16="http://schemas.microsoft.com/office/drawing/2014/main" id="{CD7F8527-DCA3-4B20-A1EA-5B3A439C900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252017" y="910115"/>
            <a:ext cx="3825240" cy="5114925"/>
          </a:xfrm>
          <a:prstGeom prst="roundRect">
            <a:avLst>
              <a:gd name="adj" fmla="val 1926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0" marR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90926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그림 개체 틀 8">
            <a:extLst>
              <a:ext uri="{FF2B5EF4-FFF2-40B4-BE49-F238E27FC236}">
                <a16:creationId xmlns:a16="http://schemas.microsoft.com/office/drawing/2014/main" id="{41176D1A-C672-4FE0-89A7-819E28F0E3C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119428" y="1138220"/>
            <a:ext cx="6273800" cy="378460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40245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7084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PTMON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0AA798-D794-425E-BA64-2DD060502271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278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그림 개체 틀 4">
            <a:extLst>
              <a:ext uri="{FF2B5EF4-FFF2-40B4-BE49-F238E27FC236}">
                <a16:creationId xmlns:a16="http://schemas.microsoft.com/office/drawing/2014/main" id="{6B658033-61C8-4BBB-987F-18C273BCE1F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19400" y="720000"/>
            <a:ext cx="10753200" cy="5418000"/>
          </a:xfrm>
          <a:prstGeom prst="rect">
            <a:avLst/>
          </a:prstGeom>
          <a:pattFill prst="pct90">
            <a:fgClr>
              <a:schemeClr val="tx1"/>
            </a:fgClr>
            <a:bgClr>
              <a:schemeClr val="bg1">
                <a:lumMod val="95000"/>
              </a:schemeClr>
            </a:bgClr>
          </a:pattFill>
        </p:spPr>
        <p:txBody>
          <a:bodyPr tIns="828000" bIns="216000" anchor="b" anchorCtr="1"/>
          <a:lstStyle>
            <a:lvl1pPr>
              <a:defRPr lang="ko-KR" altLang="en-US" sz="1800" b="1" dirty="0">
                <a:solidFill>
                  <a:srgbClr val="F3F3F3"/>
                </a:solidFill>
              </a:defRPr>
            </a:lvl1pPr>
          </a:lstStyle>
          <a:p>
            <a:r>
              <a:rPr lang="en-US" altLang="ko-KR" dirty="0"/>
              <a:t>Right Click &gt; Click to Bring to Front &gt; Click icon to add picture &gt; Right Click &gt; Click to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85165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그림 개체 틀 17">
            <a:extLst>
              <a:ext uri="{FF2B5EF4-FFF2-40B4-BE49-F238E27FC236}">
                <a16:creationId xmlns:a16="http://schemas.microsoft.com/office/drawing/2014/main" id="{6674DECF-2B6F-4ADE-A3DF-4BA22B8E4E3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48141" y="2302680"/>
            <a:ext cx="4153481" cy="4153477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6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7" name="그림 개체 틀 17">
            <a:extLst>
              <a:ext uri="{FF2B5EF4-FFF2-40B4-BE49-F238E27FC236}">
                <a16:creationId xmlns:a16="http://schemas.microsoft.com/office/drawing/2014/main" id="{58F9DAD0-7DA8-4ECB-9DC4-331120CF69F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568032" y="401843"/>
            <a:ext cx="2900160" cy="2900157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6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9009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143973B5-5A47-4DBB-AF8D-AC5202115093}"/>
              </a:ext>
            </a:extLst>
          </p:cNvPr>
          <p:cNvSpPr/>
          <p:nvPr userDrawn="1"/>
        </p:nvSpPr>
        <p:spPr>
          <a:xfrm>
            <a:off x="359400" y="360000"/>
            <a:ext cx="11473200" cy="6138000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E30EB67-3774-4676-B898-C9E863C55337}"/>
              </a:ext>
            </a:extLst>
          </p:cNvPr>
          <p:cNvSpPr/>
          <p:nvPr userDrawn="1"/>
        </p:nvSpPr>
        <p:spPr>
          <a:xfrm>
            <a:off x="426000" y="1092200"/>
            <a:ext cx="11340000" cy="5339200"/>
          </a:xfrm>
          <a:prstGeom prst="rect">
            <a:avLst/>
          </a:pr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751036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그림 개체 틀 4">
            <a:extLst>
              <a:ext uri="{FF2B5EF4-FFF2-40B4-BE49-F238E27FC236}">
                <a16:creationId xmlns:a16="http://schemas.microsoft.com/office/drawing/2014/main" id="{53984427-42AF-4AF0-A74A-A139F371C42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bIns="288000" anchor="b" anchorCtr="1"/>
          <a:lstStyle>
            <a:lvl1pPr>
              <a:defRPr lang="ko-KR" altLang="en-US" sz="1600" b="1" dirty="0"/>
            </a:lvl1pPr>
          </a:lstStyle>
          <a:p>
            <a:r>
              <a:rPr lang="en-US" altLang="ko-KR" dirty="0"/>
              <a:t>Right Click &gt; Click to Bring to Front &gt; Click icon to add picture &gt; Right Click &gt; Click to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56260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그림 개체 틀 4">
            <a:extLst>
              <a:ext uri="{FF2B5EF4-FFF2-40B4-BE49-F238E27FC236}">
                <a16:creationId xmlns:a16="http://schemas.microsoft.com/office/drawing/2014/main" id="{267B68BF-332A-491F-897D-6274494FA99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135131" y="2007008"/>
            <a:ext cx="4542519" cy="2843984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tIns="828000" anchor="ctr" anchorCtr="1"/>
          <a:lstStyle>
            <a:lvl1pPr marL="0" indent="0">
              <a:buNone/>
              <a:defRPr sz="1400"/>
            </a:lvl1pPr>
          </a:lstStyle>
          <a:p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948920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그림 개체 틀 17">
            <a:extLst>
              <a:ext uri="{FF2B5EF4-FFF2-40B4-BE49-F238E27FC236}">
                <a16:creationId xmlns:a16="http://schemas.microsoft.com/office/drawing/2014/main" id="{FEE59348-3C2F-4B5A-A227-5241ECF639A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8174738" y="1554867"/>
            <a:ext cx="3826762" cy="3826758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ln w="31750">
            <a:solidFill>
              <a:srgbClr val="292938"/>
            </a:solidFill>
          </a:ln>
        </p:spPr>
        <p:txBody>
          <a:bodyPr anchor="b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4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  <p:sp>
        <p:nvSpPr>
          <p:cNvPr id="7" name="그림 개체 틀 17">
            <a:extLst>
              <a:ext uri="{FF2B5EF4-FFF2-40B4-BE49-F238E27FC236}">
                <a16:creationId xmlns:a16="http://schemas.microsoft.com/office/drawing/2014/main" id="{C7264BD9-F0A5-4B03-B5C8-98E93F3917F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176269" y="1554867"/>
            <a:ext cx="3826762" cy="3826758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ln w="31750">
            <a:solidFill>
              <a:srgbClr val="292938"/>
            </a:solidFill>
          </a:ln>
        </p:spPr>
        <p:txBody>
          <a:bodyPr anchor="b" anchorCtr="1"/>
          <a:lstStyle>
            <a:lvl1pPr marL="228600" marR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ko-KR" altLang="en-US" sz="1400"/>
            </a:lvl1pPr>
          </a:lstStyle>
          <a:p>
            <a:pPr marL="228600" marR="0" lvl="0" indent="-22860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43852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그림 개체 틀 4">
            <a:extLst>
              <a:ext uri="{FF2B5EF4-FFF2-40B4-BE49-F238E27FC236}">
                <a16:creationId xmlns:a16="http://schemas.microsoft.com/office/drawing/2014/main" id="{CDF8EC34-7817-470F-93B0-E79A1338607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>
              <a:defRPr lang="ko-KR" altLang="en-US" sz="2000" b="1" dirty="0"/>
            </a:lvl1pPr>
          </a:lstStyle>
          <a:p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624663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PPTM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hlinkClick r:id="rId2"/>
            <a:extLst>
              <a:ext uri="{FF2B5EF4-FFF2-40B4-BE49-F238E27FC236}">
                <a16:creationId xmlns:a16="http://schemas.microsoft.com/office/drawing/2014/main" id="{18391A64-485F-424B-B3B2-B1CB6E26B0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47236" y="7063924"/>
            <a:ext cx="2471738" cy="190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444271-A7B8-483E-9662-7F237D47F619}"/>
              </a:ext>
            </a:extLst>
          </p:cNvPr>
          <p:cNvSpPr txBox="1"/>
          <p:nvPr userDrawn="1"/>
        </p:nvSpPr>
        <p:spPr>
          <a:xfrm>
            <a:off x="4073025" y="7063924"/>
            <a:ext cx="26906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u="none" dirty="0"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Presentation template by</a:t>
            </a:r>
            <a:endParaRPr lang="ko-KR" altLang="en-US" sz="1000" u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그림 개체 틀 4">
            <a:extLst>
              <a:ext uri="{FF2B5EF4-FFF2-40B4-BE49-F238E27FC236}">
                <a16:creationId xmlns:a16="http://schemas.microsoft.com/office/drawing/2014/main" id="{755A4CBE-C55D-470E-9034-B7E937BC086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anchor="b" anchorCtr="1"/>
          <a:lstStyle>
            <a:lvl1pPr>
              <a:defRPr lang="ko-KR" altLang="en-US" sz="2000" b="1" dirty="0"/>
            </a:lvl1pPr>
          </a:lstStyle>
          <a:p>
            <a:pPr lvl="0"/>
            <a:r>
              <a:rPr lang="en-US" altLang="ko-KR" dirty="0"/>
              <a:t>Right Click &gt; Click to Send to Back  &gt; Right Click &gt; Click to Bring to Front &gt; Click icon to add picture &gt; Right Click  &gt;  Click to Send to Back</a:t>
            </a:r>
            <a:endParaRPr lang="ko-KR" altLang="en-US" dirty="0"/>
          </a:p>
        </p:txBody>
      </p:sp>
      <p:sp>
        <p:nvSpPr>
          <p:cNvPr id="7" name="그림 개체 틀 4">
            <a:extLst>
              <a:ext uri="{FF2B5EF4-FFF2-40B4-BE49-F238E27FC236}">
                <a16:creationId xmlns:a16="http://schemas.microsoft.com/office/drawing/2014/main" id="{6536516C-FEFE-494D-905E-36B157DA6AF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19400" y="720000"/>
            <a:ext cx="10753200" cy="5418000"/>
          </a:xfrm>
          <a:prstGeom prst="rect">
            <a:avLst/>
          </a:prstGeom>
          <a:pattFill prst="pct90">
            <a:fgClr>
              <a:schemeClr val="tx1"/>
            </a:fgClr>
            <a:bgClr>
              <a:schemeClr val="bg1">
                <a:lumMod val="95000"/>
              </a:schemeClr>
            </a:bgClr>
          </a:pattFill>
          <a:effectLst>
            <a:outerShdw blurRad="127000" dist="38100" dir="2700000" algn="tl" rotWithShape="0">
              <a:srgbClr val="292938">
                <a:alpha val="50000"/>
              </a:srgbClr>
            </a:outerShdw>
          </a:effectLst>
        </p:spPr>
        <p:txBody>
          <a:bodyPr tIns="828000" bIns="216000" anchor="b" anchorCtr="1"/>
          <a:lstStyle>
            <a:lvl1pPr>
              <a:defRPr lang="ko-KR" altLang="en-US" sz="1800" b="1" dirty="0">
                <a:solidFill>
                  <a:srgbClr val="F3F3F3"/>
                </a:solidFill>
              </a:defRPr>
            </a:lvl1pPr>
          </a:lstStyle>
          <a:p>
            <a:r>
              <a:rPr lang="en-US" altLang="ko-KR" dirty="0"/>
              <a:t>Click icon to add picture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9962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319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79" r:id="rId15"/>
    <p:sldLayoutId id="2147483664" r:id="rId16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4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5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5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4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5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6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60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6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6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6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6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6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6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68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7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70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7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7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7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74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7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76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7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78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8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80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8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82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8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84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8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86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8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88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0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sv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sv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2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4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6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98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10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00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10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00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10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0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10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10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8.JPG"/><Relationship Id="rId4" Type="http://schemas.openxmlformats.org/officeDocument/2006/relationships/image" Target="../media/image107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9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sv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7.svg"/><Relationship Id="rId10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openxmlformats.org/officeDocument/2006/relationships/image" Target="../media/image1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7.svg"/><Relationship Id="rId5" Type="http://schemas.openxmlformats.org/officeDocument/2006/relationships/image" Target="../media/image116.png"/><Relationship Id="rId4" Type="http://schemas.openxmlformats.org/officeDocument/2006/relationships/image" Target="../media/image115.sv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17.svg"/><Relationship Id="rId5" Type="http://schemas.openxmlformats.org/officeDocument/2006/relationships/image" Target="../media/image116.png"/><Relationship Id="rId4" Type="http://schemas.openxmlformats.org/officeDocument/2006/relationships/image" Target="../media/image115.sv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5.svg"/><Relationship Id="rId7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7.svg"/><Relationship Id="rId10" Type="http://schemas.openxmlformats.org/officeDocument/2006/relationships/image" Target="../media/image25.PNG"/><Relationship Id="rId4" Type="http://schemas.openxmlformats.org/officeDocument/2006/relationships/image" Target="../media/image6.png"/><Relationship Id="rId9" Type="http://schemas.openxmlformats.org/officeDocument/2006/relationships/image" Target="../media/image24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91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2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5.svg"/><Relationship Id="rId7" Type="http://schemas.openxmlformats.org/officeDocument/2006/relationships/image" Target="../media/image2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7.svg"/><Relationship Id="rId10" Type="http://schemas.openxmlformats.org/officeDocument/2006/relationships/image" Target="../media/image31.PNG"/><Relationship Id="rId4" Type="http://schemas.openxmlformats.org/officeDocument/2006/relationships/image" Target="../media/image6.png"/><Relationship Id="rId9" Type="http://schemas.openxmlformats.org/officeDocument/2006/relationships/image" Target="../media/image3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image" Target="../media/image134.JPG"/><Relationship Id="rId1" Type="http://schemas.openxmlformats.org/officeDocument/2006/relationships/slideLayout" Target="../slideLayouts/slideLayout1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0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06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36.JPG"/><Relationship Id="rId4" Type="http://schemas.openxmlformats.org/officeDocument/2006/relationships/image" Target="../media/image107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image" Target="../media/image137.JPG"/><Relationship Id="rId1" Type="http://schemas.openxmlformats.org/officeDocument/2006/relationships/slideLayout" Target="../slideLayouts/slideLayout1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3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그룹 143">
            <a:extLst>
              <a:ext uri="{FF2B5EF4-FFF2-40B4-BE49-F238E27FC236}">
                <a16:creationId xmlns:a16="http://schemas.microsoft.com/office/drawing/2014/main" id="{944C0F1A-1F25-45D6-9085-A790B977FB20}"/>
              </a:ext>
            </a:extLst>
          </p:cNvPr>
          <p:cNvGrpSpPr/>
          <p:nvPr/>
        </p:nvGrpSpPr>
        <p:grpSpPr>
          <a:xfrm rot="21600000">
            <a:off x="1641672" y="1104127"/>
            <a:ext cx="8473690" cy="578972"/>
            <a:chOff x="6271260" y="2297432"/>
            <a:chExt cx="4404360" cy="388618"/>
          </a:xfrm>
        </p:grpSpPr>
        <p:sp>
          <p:nvSpPr>
            <p:cNvPr id="145" name="직사각형 144">
              <a:extLst>
                <a:ext uri="{FF2B5EF4-FFF2-40B4-BE49-F238E27FC236}">
                  <a16:creationId xmlns:a16="http://schemas.microsoft.com/office/drawing/2014/main" id="{C7610DF7-8EB9-4286-8867-1F9B54614A85}"/>
                </a:ext>
              </a:extLst>
            </p:cNvPr>
            <p:cNvSpPr/>
            <p:nvPr/>
          </p:nvSpPr>
          <p:spPr>
            <a:xfrm>
              <a:off x="6271260" y="2301240"/>
              <a:ext cx="4404360" cy="384809"/>
            </a:xfrm>
            <a:prstGeom prst="rect">
              <a:avLst/>
            </a:prstGeom>
            <a:solidFill>
              <a:srgbClr val="373536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46" name="평행 사변형 145">
              <a:extLst>
                <a:ext uri="{FF2B5EF4-FFF2-40B4-BE49-F238E27FC236}">
                  <a16:creationId xmlns:a16="http://schemas.microsoft.com/office/drawing/2014/main" id="{9AF87A92-20AC-45D3-8874-6B404E127DBE}"/>
                </a:ext>
              </a:extLst>
            </p:cNvPr>
            <p:cNvSpPr/>
            <p:nvPr/>
          </p:nvSpPr>
          <p:spPr>
            <a:xfrm flipV="1">
              <a:off x="723138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47" name="평행 사변형 146">
              <a:extLst>
                <a:ext uri="{FF2B5EF4-FFF2-40B4-BE49-F238E27FC236}">
                  <a16:creationId xmlns:a16="http://schemas.microsoft.com/office/drawing/2014/main" id="{8E77CAC1-F5D7-47EB-A53F-45BD2E056CDE}"/>
                </a:ext>
              </a:extLst>
            </p:cNvPr>
            <p:cNvSpPr/>
            <p:nvPr/>
          </p:nvSpPr>
          <p:spPr>
            <a:xfrm flipV="1">
              <a:off x="784860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48" name="평행 사변형 147">
              <a:extLst>
                <a:ext uri="{FF2B5EF4-FFF2-40B4-BE49-F238E27FC236}">
                  <a16:creationId xmlns:a16="http://schemas.microsoft.com/office/drawing/2014/main" id="{7CF9C1B5-F394-4EAE-BC83-0DF5312F89D8}"/>
                </a:ext>
              </a:extLst>
            </p:cNvPr>
            <p:cNvSpPr/>
            <p:nvPr/>
          </p:nvSpPr>
          <p:spPr>
            <a:xfrm flipV="1">
              <a:off x="846582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49" name="평행 사변형 148">
              <a:extLst>
                <a:ext uri="{FF2B5EF4-FFF2-40B4-BE49-F238E27FC236}">
                  <a16:creationId xmlns:a16="http://schemas.microsoft.com/office/drawing/2014/main" id="{6FA04626-6423-4F7E-A499-94839BD4203D}"/>
                </a:ext>
              </a:extLst>
            </p:cNvPr>
            <p:cNvSpPr/>
            <p:nvPr/>
          </p:nvSpPr>
          <p:spPr>
            <a:xfrm flipV="1">
              <a:off x="908304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50" name="평행 사변형 149">
              <a:extLst>
                <a:ext uri="{FF2B5EF4-FFF2-40B4-BE49-F238E27FC236}">
                  <a16:creationId xmlns:a16="http://schemas.microsoft.com/office/drawing/2014/main" id="{176EF320-AF7A-4BEE-B665-CBF13CD23EDB}"/>
                </a:ext>
              </a:extLst>
            </p:cNvPr>
            <p:cNvSpPr/>
            <p:nvPr/>
          </p:nvSpPr>
          <p:spPr>
            <a:xfrm flipV="1">
              <a:off x="970026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51" name="그룹 150">
            <a:extLst>
              <a:ext uri="{FF2B5EF4-FFF2-40B4-BE49-F238E27FC236}">
                <a16:creationId xmlns:a16="http://schemas.microsoft.com/office/drawing/2014/main" id="{295B7399-318D-44F7-8968-ADDFD0FB379F}"/>
              </a:ext>
            </a:extLst>
          </p:cNvPr>
          <p:cNvGrpSpPr/>
          <p:nvPr/>
        </p:nvGrpSpPr>
        <p:grpSpPr>
          <a:xfrm rot="21120000">
            <a:off x="1643875" y="692773"/>
            <a:ext cx="8473690" cy="578972"/>
            <a:chOff x="6271260" y="2297432"/>
            <a:chExt cx="4404360" cy="388618"/>
          </a:xfrm>
        </p:grpSpPr>
        <p:sp>
          <p:nvSpPr>
            <p:cNvPr id="152" name="직사각형 151">
              <a:extLst>
                <a:ext uri="{FF2B5EF4-FFF2-40B4-BE49-F238E27FC236}">
                  <a16:creationId xmlns:a16="http://schemas.microsoft.com/office/drawing/2014/main" id="{4EB7F182-C588-45CC-B8DE-088B6A772A4B}"/>
                </a:ext>
              </a:extLst>
            </p:cNvPr>
            <p:cNvSpPr/>
            <p:nvPr/>
          </p:nvSpPr>
          <p:spPr>
            <a:xfrm>
              <a:off x="6271260" y="2301240"/>
              <a:ext cx="4404360" cy="384809"/>
            </a:xfrm>
            <a:prstGeom prst="rect">
              <a:avLst/>
            </a:prstGeom>
            <a:solidFill>
              <a:srgbClr val="373536"/>
            </a:solidFill>
            <a:ln>
              <a:noFill/>
            </a:ln>
            <a:effectLst>
              <a:outerShdw blurRad="1524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53" name="평행 사변형 152">
              <a:extLst>
                <a:ext uri="{FF2B5EF4-FFF2-40B4-BE49-F238E27FC236}">
                  <a16:creationId xmlns:a16="http://schemas.microsoft.com/office/drawing/2014/main" id="{122E21F5-5AC7-463F-8160-7F4414C4E841}"/>
                </a:ext>
              </a:extLst>
            </p:cNvPr>
            <p:cNvSpPr/>
            <p:nvPr/>
          </p:nvSpPr>
          <p:spPr>
            <a:xfrm rot="60000" flipV="1">
              <a:off x="723138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54" name="평행 사변형 153">
              <a:extLst>
                <a:ext uri="{FF2B5EF4-FFF2-40B4-BE49-F238E27FC236}">
                  <a16:creationId xmlns:a16="http://schemas.microsoft.com/office/drawing/2014/main" id="{818910BF-1871-493E-8F5A-FA316B9A1BD5}"/>
                </a:ext>
              </a:extLst>
            </p:cNvPr>
            <p:cNvSpPr/>
            <p:nvPr/>
          </p:nvSpPr>
          <p:spPr>
            <a:xfrm rot="60000" flipV="1">
              <a:off x="784860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55" name="평행 사변형 154">
              <a:extLst>
                <a:ext uri="{FF2B5EF4-FFF2-40B4-BE49-F238E27FC236}">
                  <a16:creationId xmlns:a16="http://schemas.microsoft.com/office/drawing/2014/main" id="{84425617-61EA-43F6-82FE-928FF66E5660}"/>
                </a:ext>
              </a:extLst>
            </p:cNvPr>
            <p:cNvSpPr/>
            <p:nvPr/>
          </p:nvSpPr>
          <p:spPr>
            <a:xfrm rot="60000" flipV="1">
              <a:off x="846582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56" name="평행 사변형 155">
              <a:extLst>
                <a:ext uri="{FF2B5EF4-FFF2-40B4-BE49-F238E27FC236}">
                  <a16:creationId xmlns:a16="http://schemas.microsoft.com/office/drawing/2014/main" id="{E812FBD8-2C82-473E-8D5A-EF35CDC828AC}"/>
                </a:ext>
              </a:extLst>
            </p:cNvPr>
            <p:cNvSpPr/>
            <p:nvPr/>
          </p:nvSpPr>
          <p:spPr>
            <a:xfrm rot="60000" flipV="1">
              <a:off x="908304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57" name="평행 사변형 156">
              <a:extLst>
                <a:ext uri="{FF2B5EF4-FFF2-40B4-BE49-F238E27FC236}">
                  <a16:creationId xmlns:a16="http://schemas.microsoft.com/office/drawing/2014/main" id="{628DC5C7-18AA-4B98-9C4D-995677B1AF76}"/>
                </a:ext>
              </a:extLst>
            </p:cNvPr>
            <p:cNvSpPr/>
            <p:nvPr/>
          </p:nvSpPr>
          <p:spPr>
            <a:xfrm rot="60000" flipV="1">
              <a:off x="970026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58" name="양쪽 모서리가 둥근 사각형 4">
            <a:extLst>
              <a:ext uri="{FF2B5EF4-FFF2-40B4-BE49-F238E27FC236}">
                <a16:creationId xmlns:a16="http://schemas.microsoft.com/office/drawing/2014/main" id="{12F32D9E-CCC5-470F-9574-7350F90626AC}"/>
              </a:ext>
            </a:extLst>
          </p:cNvPr>
          <p:cNvSpPr/>
          <p:nvPr/>
        </p:nvSpPr>
        <p:spPr>
          <a:xfrm>
            <a:off x="1743075" y="1814257"/>
            <a:ext cx="8239125" cy="4424618"/>
          </a:xfrm>
          <a:prstGeom prst="round2SameRect">
            <a:avLst>
              <a:gd name="adj1" fmla="val 0"/>
              <a:gd name="adj2" fmla="val 4454"/>
            </a:avLst>
          </a:prstGeom>
          <a:solidFill>
            <a:srgbClr val="373536"/>
          </a:solidFill>
          <a:ln>
            <a:noFill/>
          </a:ln>
          <a:effectLst>
            <a:outerShdw blurRad="266700" dist="1778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grpSp>
        <p:nvGrpSpPr>
          <p:cNvPr id="159" name="그룹 158">
            <a:extLst>
              <a:ext uri="{FF2B5EF4-FFF2-40B4-BE49-F238E27FC236}">
                <a16:creationId xmlns:a16="http://schemas.microsoft.com/office/drawing/2014/main" id="{52B5450B-7586-421D-BBA7-1B715AD43EE6}"/>
              </a:ext>
            </a:extLst>
          </p:cNvPr>
          <p:cNvGrpSpPr/>
          <p:nvPr/>
        </p:nvGrpSpPr>
        <p:grpSpPr>
          <a:xfrm>
            <a:off x="1634106" y="1618024"/>
            <a:ext cx="8473690" cy="578972"/>
            <a:chOff x="6271260" y="2297432"/>
            <a:chExt cx="4404360" cy="388618"/>
          </a:xfrm>
        </p:grpSpPr>
        <p:sp>
          <p:nvSpPr>
            <p:cNvPr id="160" name="직사각형 159">
              <a:extLst>
                <a:ext uri="{FF2B5EF4-FFF2-40B4-BE49-F238E27FC236}">
                  <a16:creationId xmlns:a16="http://schemas.microsoft.com/office/drawing/2014/main" id="{F1A36E6A-07D1-4B4D-ADC9-CC5ACC89B26F}"/>
                </a:ext>
              </a:extLst>
            </p:cNvPr>
            <p:cNvSpPr/>
            <p:nvPr/>
          </p:nvSpPr>
          <p:spPr>
            <a:xfrm>
              <a:off x="6271260" y="2301240"/>
              <a:ext cx="4404360" cy="384809"/>
            </a:xfrm>
            <a:prstGeom prst="rect">
              <a:avLst/>
            </a:prstGeom>
            <a:solidFill>
              <a:srgbClr val="373536"/>
            </a:solidFill>
            <a:ln>
              <a:noFill/>
            </a:ln>
            <a:effectLst>
              <a:outerShdw blurRad="190500" dist="889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61" name="평행 사변형 160">
              <a:extLst>
                <a:ext uri="{FF2B5EF4-FFF2-40B4-BE49-F238E27FC236}">
                  <a16:creationId xmlns:a16="http://schemas.microsoft.com/office/drawing/2014/main" id="{B55F90C1-2F1A-46BD-A0A6-DC84E6CAE4D5}"/>
                </a:ext>
              </a:extLst>
            </p:cNvPr>
            <p:cNvSpPr/>
            <p:nvPr/>
          </p:nvSpPr>
          <p:spPr>
            <a:xfrm>
              <a:off x="723138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62" name="평행 사변형 161">
              <a:extLst>
                <a:ext uri="{FF2B5EF4-FFF2-40B4-BE49-F238E27FC236}">
                  <a16:creationId xmlns:a16="http://schemas.microsoft.com/office/drawing/2014/main" id="{85978B26-B7A5-4141-AEEC-682BEE5ECBEA}"/>
                </a:ext>
              </a:extLst>
            </p:cNvPr>
            <p:cNvSpPr/>
            <p:nvPr/>
          </p:nvSpPr>
          <p:spPr>
            <a:xfrm>
              <a:off x="784860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63" name="평행 사변형 162">
              <a:extLst>
                <a:ext uri="{FF2B5EF4-FFF2-40B4-BE49-F238E27FC236}">
                  <a16:creationId xmlns:a16="http://schemas.microsoft.com/office/drawing/2014/main" id="{01746EAD-5F37-4D4E-91E2-B90AD563D105}"/>
                </a:ext>
              </a:extLst>
            </p:cNvPr>
            <p:cNvSpPr/>
            <p:nvPr/>
          </p:nvSpPr>
          <p:spPr>
            <a:xfrm>
              <a:off x="846582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64" name="평행 사변형 163">
              <a:extLst>
                <a:ext uri="{FF2B5EF4-FFF2-40B4-BE49-F238E27FC236}">
                  <a16:creationId xmlns:a16="http://schemas.microsoft.com/office/drawing/2014/main" id="{F3B044EC-98C7-4479-8318-2381B55DF573}"/>
                </a:ext>
              </a:extLst>
            </p:cNvPr>
            <p:cNvSpPr/>
            <p:nvPr/>
          </p:nvSpPr>
          <p:spPr>
            <a:xfrm>
              <a:off x="908304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65" name="평행 사변형 164">
              <a:extLst>
                <a:ext uri="{FF2B5EF4-FFF2-40B4-BE49-F238E27FC236}">
                  <a16:creationId xmlns:a16="http://schemas.microsoft.com/office/drawing/2014/main" id="{48014BFA-2AF3-4E1D-AB1B-C0C95111338F}"/>
                </a:ext>
              </a:extLst>
            </p:cNvPr>
            <p:cNvSpPr/>
            <p:nvPr/>
          </p:nvSpPr>
          <p:spPr>
            <a:xfrm>
              <a:off x="9700260" y="2297432"/>
              <a:ext cx="617220" cy="388618"/>
            </a:xfrm>
            <a:prstGeom prst="parallelogram">
              <a:avLst>
                <a:gd name="adj" fmla="val 53043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71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66" name="한쪽 모서리가 잘린 사각형 13">
            <a:extLst>
              <a:ext uri="{FF2B5EF4-FFF2-40B4-BE49-F238E27FC236}">
                <a16:creationId xmlns:a16="http://schemas.microsoft.com/office/drawing/2014/main" id="{9EE71898-50D9-4AD0-ACE7-C9E948432279}"/>
              </a:ext>
            </a:extLst>
          </p:cNvPr>
          <p:cNvSpPr/>
          <p:nvPr/>
        </p:nvSpPr>
        <p:spPr>
          <a:xfrm>
            <a:off x="2720851" y="1085729"/>
            <a:ext cx="1392734" cy="1200519"/>
          </a:xfrm>
          <a:prstGeom prst="snip1Rect">
            <a:avLst>
              <a:gd name="adj" fmla="val 50000"/>
            </a:avLst>
          </a:prstGeom>
          <a:solidFill>
            <a:srgbClr val="373536"/>
          </a:solidFill>
          <a:ln>
            <a:noFill/>
          </a:ln>
          <a:scene3d>
            <a:camera prst="orthographicFront"/>
            <a:lightRig rig="threePt" dir="t"/>
          </a:scene3d>
          <a:sp3d>
            <a:bevelT w="5715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7" name="타원 166">
            <a:extLst>
              <a:ext uri="{FF2B5EF4-FFF2-40B4-BE49-F238E27FC236}">
                <a16:creationId xmlns:a16="http://schemas.microsoft.com/office/drawing/2014/main" id="{280CD978-B22C-4D56-A091-B4820C415D01}"/>
              </a:ext>
            </a:extLst>
          </p:cNvPr>
          <p:cNvSpPr/>
          <p:nvPr/>
        </p:nvSpPr>
        <p:spPr>
          <a:xfrm>
            <a:off x="3018707" y="1889481"/>
            <a:ext cx="138523" cy="10726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54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8" name="타원 167">
            <a:extLst>
              <a:ext uri="{FF2B5EF4-FFF2-40B4-BE49-F238E27FC236}">
                <a16:creationId xmlns:a16="http://schemas.microsoft.com/office/drawing/2014/main" id="{AE87E808-FD91-49EE-99D4-7D7AF53945F2}"/>
              </a:ext>
            </a:extLst>
          </p:cNvPr>
          <p:cNvSpPr/>
          <p:nvPr/>
        </p:nvSpPr>
        <p:spPr>
          <a:xfrm>
            <a:off x="3570623" y="1889481"/>
            <a:ext cx="138523" cy="10726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54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9" name="타원 168">
            <a:extLst>
              <a:ext uri="{FF2B5EF4-FFF2-40B4-BE49-F238E27FC236}">
                <a16:creationId xmlns:a16="http://schemas.microsoft.com/office/drawing/2014/main" id="{D48DB5CC-CD81-4838-BCBC-AC43CBB96A33}"/>
              </a:ext>
            </a:extLst>
          </p:cNvPr>
          <p:cNvSpPr/>
          <p:nvPr/>
        </p:nvSpPr>
        <p:spPr>
          <a:xfrm>
            <a:off x="3018707" y="1252185"/>
            <a:ext cx="138523" cy="107267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25400" h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4C0D49-15C0-4C2C-9441-5169EE3C1446}"/>
              </a:ext>
            </a:extLst>
          </p:cNvPr>
          <p:cNvSpPr txBox="1"/>
          <p:nvPr/>
        </p:nvSpPr>
        <p:spPr>
          <a:xfrm>
            <a:off x="7151313" y="4404736"/>
            <a:ext cx="26579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 예매 사이트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515B35-537C-45CC-8290-48A9831FA59A}"/>
              </a:ext>
            </a:extLst>
          </p:cNvPr>
          <p:cNvSpPr txBox="1"/>
          <p:nvPr/>
        </p:nvSpPr>
        <p:spPr>
          <a:xfrm>
            <a:off x="2908542" y="3092540"/>
            <a:ext cx="617974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6600" dirty="0">
                <a:solidFill>
                  <a:schemeClr val="bg1"/>
                </a:solidFill>
                <a:latin typeface="+mj-lt"/>
                <a:ea typeface="한글누리" panose="020B0303000000000000" pitchFamily="50" charset="-127"/>
              </a:rPr>
              <a:t>Butter Studio</a:t>
            </a:r>
            <a:endParaRPr lang="ko-KR" altLang="en-US" sz="6600" dirty="0">
              <a:solidFill>
                <a:schemeClr val="bg1"/>
              </a:solidFill>
              <a:latin typeface="+mj-lt"/>
              <a:ea typeface="한글누리" panose="020B0303000000000000" pitchFamily="50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35784B-75D4-49D7-96EB-B9C8420237EA}"/>
              </a:ext>
            </a:extLst>
          </p:cNvPr>
          <p:cNvSpPr txBox="1"/>
          <p:nvPr/>
        </p:nvSpPr>
        <p:spPr>
          <a:xfrm>
            <a:off x="8507002" y="5287967"/>
            <a:ext cx="13963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감독</a:t>
            </a:r>
            <a:r>
              <a:rPr lang="en-US" altLang="ko-KR" sz="16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: </a:t>
            </a:r>
            <a:r>
              <a:rPr lang="ko-KR" altLang="en-US" sz="16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윤지원</a:t>
            </a:r>
            <a:endParaRPr lang="en-US" altLang="ko-KR" sz="16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ko-KR" altLang="en-US" sz="16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각본</a:t>
            </a:r>
            <a:r>
              <a:rPr lang="en-US" altLang="ko-KR" sz="16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: </a:t>
            </a:r>
            <a:r>
              <a:rPr lang="ko-KR" altLang="en-US" sz="16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김수빈</a:t>
            </a:r>
            <a:endParaRPr lang="en-US" altLang="ko-KR" sz="16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ko-KR" altLang="en-US" sz="16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연출</a:t>
            </a:r>
            <a:r>
              <a:rPr lang="en-US" altLang="ko-KR" sz="16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: </a:t>
            </a:r>
            <a:r>
              <a:rPr lang="ko-KR" altLang="en-US" sz="1600" dirty="0" err="1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한규민</a:t>
            </a:r>
            <a:endParaRPr lang="ko-KR" altLang="en-US" sz="16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8347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D134CF8-E1CD-46C8-8624-96315109BB22}"/>
              </a:ext>
            </a:extLst>
          </p:cNvPr>
          <p:cNvSpPr txBox="1"/>
          <p:nvPr/>
        </p:nvSpPr>
        <p:spPr>
          <a:xfrm>
            <a:off x="566853" y="466898"/>
            <a:ext cx="8975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  <a:cs typeface="Arial" panose="020B0604020202020204" pitchFamily="34" charset="0"/>
              </a:rPr>
              <a:t>핸드폰 인증과 비밀번호 일치여부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244B6E6-4475-4BAD-BE91-54A6F54945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708" t="8346" r="35200" b="11602"/>
          <a:stretch/>
        </p:blipFill>
        <p:spPr>
          <a:xfrm>
            <a:off x="1044524" y="1586753"/>
            <a:ext cx="4432864" cy="4527177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4A0AC8A5-B4CA-48DF-9008-5AFC84A0C3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409" t="8284" r="35455" b="11665"/>
          <a:stretch/>
        </p:blipFill>
        <p:spPr>
          <a:xfrm>
            <a:off x="6842787" y="1586753"/>
            <a:ext cx="4135817" cy="452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0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D134CF8-E1CD-46C8-8624-96315109BB22}"/>
              </a:ext>
            </a:extLst>
          </p:cNvPr>
          <p:cNvSpPr txBox="1"/>
          <p:nvPr/>
        </p:nvSpPr>
        <p:spPr>
          <a:xfrm>
            <a:off x="566853" y="466898"/>
            <a:ext cx="8975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  <a:cs typeface="Arial" panose="020B0604020202020204" pitchFamily="34" charset="0"/>
              </a:rPr>
              <a:t>유효성검사와 중복검사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9C956A1D-C872-434E-90BB-FA3274453F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779" t="8366" r="51691" b="11634"/>
          <a:stretch/>
        </p:blipFill>
        <p:spPr>
          <a:xfrm>
            <a:off x="1839123" y="1461247"/>
            <a:ext cx="2967134" cy="4680119"/>
          </a:xfrm>
          <a:prstGeom prst="rect">
            <a:avLst/>
          </a:prstGeom>
        </p:spPr>
      </p:pic>
      <p:pic>
        <p:nvPicPr>
          <p:cNvPr id="4" name="그림 3" descr="텍스트, 스크린샷, 모니터, 화면이(가) 표시된 사진&#10;&#10;자동 생성된 설명">
            <a:extLst>
              <a:ext uri="{FF2B5EF4-FFF2-40B4-BE49-F238E27FC236}">
                <a16:creationId xmlns:a16="http://schemas.microsoft.com/office/drawing/2014/main" id="{BE76D9F2-619A-49F7-931C-BC3B996F51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818" t="8489" r="35606" b="11511"/>
          <a:stretch/>
        </p:blipFill>
        <p:spPr>
          <a:xfrm>
            <a:off x="6096000" y="1461247"/>
            <a:ext cx="4427990" cy="468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7217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17" name="그림 개체 틀 16" descr="텍스트, 스크린샷, 검은색이(가) 표시된 사진&#10;&#10;자동 생성된 설명">
            <a:extLst>
              <a:ext uri="{FF2B5EF4-FFF2-40B4-BE49-F238E27FC236}">
                <a16:creationId xmlns:a16="http://schemas.microsoft.com/office/drawing/2014/main" id="{37A7E974-7461-460A-87DA-443A598FCA6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7" r="3287" b="5339"/>
          <a:stretch/>
        </p:blipFill>
        <p:spPr>
          <a:xfrm>
            <a:off x="8911961" y="1071564"/>
            <a:ext cx="2173551" cy="445069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sp>
        <p:nvSpPr>
          <p:cNvPr id="22" name="그림 개체 틀 7">
            <a:extLst>
              <a:ext uri="{FF2B5EF4-FFF2-40B4-BE49-F238E27FC236}">
                <a16:creationId xmlns:a16="http://schemas.microsoft.com/office/drawing/2014/main" id="{19FE30D5-82D0-4494-8FB5-9CA650FB226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7463" y="1281875"/>
            <a:ext cx="6273800" cy="3784600"/>
          </a:xfrm>
        </p:spPr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2CFD8B2-1325-4641-B706-55718FCF105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663" b="1335"/>
          <a:stretch/>
        </p:blipFill>
        <p:spPr>
          <a:xfrm>
            <a:off x="1158554" y="1192307"/>
            <a:ext cx="6434551" cy="3908612"/>
          </a:xfrm>
          <a:prstGeom prst="rect">
            <a:avLst/>
          </a:prstGeom>
        </p:spPr>
      </p:pic>
      <p:sp>
        <p:nvSpPr>
          <p:cNvPr id="23" name="TextBox 5">
            <a:extLst>
              <a:ext uri="{FF2B5EF4-FFF2-40B4-BE49-F238E27FC236}">
                <a16:creationId xmlns:a16="http://schemas.microsoft.com/office/drawing/2014/main" id="{2435CFE4-B26B-4D97-996A-77C59785E945}"/>
              </a:ext>
            </a:extLst>
          </p:cNvPr>
          <p:cNvSpPr txBox="1"/>
          <p:nvPr/>
        </p:nvSpPr>
        <p:spPr>
          <a:xfrm>
            <a:off x="830224" y="199502"/>
            <a:ext cx="9796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36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  <a:cs typeface="Arial" panose="020B0604020202020204" pitchFamily="34" charset="0"/>
              </a:rPr>
              <a:t>로그인</a:t>
            </a:r>
          </a:p>
        </p:txBody>
      </p:sp>
    </p:spTree>
    <p:extLst>
      <p:ext uri="{BB962C8B-B14F-4D97-AF65-F5344CB8AC3E}">
        <p14:creationId xmlns:p14="http://schemas.microsoft.com/office/powerpoint/2010/main" val="1812057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직사각형 15">
            <a:extLst>
              <a:ext uri="{FF2B5EF4-FFF2-40B4-BE49-F238E27FC236}">
                <a16:creationId xmlns:a16="http://schemas.microsoft.com/office/drawing/2014/main" id="{C525C74B-DB82-4674-B946-EF2FB2FA647E}"/>
              </a:ext>
            </a:extLst>
          </p:cNvPr>
          <p:cNvSpPr/>
          <p:nvPr/>
        </p:nvSpPr>
        <p:spPr>
          <a:xfrm>
            <a:off x="1461248" y="2103275"/>
            <a:ext cx="968187" cy="637237"/>
          </a:xfrm>
          <a:prstGeom prst="rect">
            <a:avLst/>
          </a:prstGeom>
          <a:solidFill>
            <a:srgbClr val="292938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800" dirty="0">
                <a:solidFill>
                  <a:srgbClr val="F3F3F3"/>
                </a:solidFill>
                <a:latin typeface="+mj-lt"/>
              </a:rPr>
              <a:t>01</a:t>
            </a:r>
            <a:endParaRPr lang="ko-KR" altLang="en-US" sz="28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7AB647D-7172-416C-A6AE-8BE822C552D7}"/>
              </a:ext>
            </a:extLst>
          </p:cNvPr>
          <p:cNvSpPr/>
          <p:nvPr/>
        </p:nvSpPr>
        <p:spPr>
          <a:xfrm>
            <a:off x="2429435" y="2103275"/>
            <a:ext cx="2061883" cy="637237"/>
          </a:xfrm>
          <a:prstGeom prst="rect">
            <a:avLst/>
          </a:prstGeom>
          <a:solidFill>
            <a:srgbClr val="F3F3F3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8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비회원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207E6F7-AC88-4363-BB1E-06523561BF06}"/>
              </a:ext>
            </a:extLst>
          </p:cNvPr>
          <p:cNvSpPr txBox="1"/>
          <p:nvPr/>
        </p:nvSpPr>
        <p:spPr>
          <a:xfrm>
            <a:off x="1057835" y="537882"/>
            <a:ext cx="3307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로그인 시 보여지는 </a:t>
            </a:r>
            <a:r>
              <a:rPr lang="en-US" altLang="ko-KR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 UI</a:t>
            </a:r>
            <a:endParaRPr lang="ko-KR" altLang="en-US" b="1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515497BA-84E8-4384-8501-B33D3C2AF285}"/>
              </a:ext>
            </a:extLst>
          </p:cNvPr>
          <p:cNvSpPr/>
          <p:nvPr/>
        </p:nvSpPr>
        <p:spPr>
          <a:xfrm>
            <a:off x="1461248" y="4075575"/>
            <a:ext cx="968187" cy="637237"/>
          </a:xfrm>
          <a:prstGeom prst="rect">
            <a:avLst/>
          </a:prstGeom>
          <a:solidFill>
            <a:srgbClr val="292938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800" dirty="0">
                <a:solidFill>
                  <a:srgbClr val="F3F3F3"/>
                </a:solidFill>
                <a:latin typeface="+mj-lt"/>
              </a:rPr>
              <a:t>02</a:t>
            </a:r>
            <a:endParaRPr lang="ko-KR" altLang="en-US" sz="28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C0F87250-8850-4507-A358-DA2D95AB2952}"/>
              </a:ext>
            </a:extLst>
          </p:cNvPr>
          <p:cNvSpPr/>
          <p:nvPr/>
        </p:nvSpPr>
        <p:spPr>
          <a:xfrm>
            <a:off x="2429435" y="4075575"/>
            <a:ext cx="2061883" cy="637237"/>
          </a:xfrm>
          <a:prstGeom prst="rect">
            <a:avLst/>
          </a:prstGeom>
          <a:solidFill>
            <a:srgbClr val="F3F3F3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8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회원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B4D7FAB7-1FD9-46DD-B204-54FD6823F15A}"/>
              </a:ext>
            </a:extLst>
          </p:cNvPr>
          <p:cNvSpPr/>
          <p:nvPr/>
        </p:nvSpPr>
        <p:spPr>
          <a:xfrm>
            <a:off x="1461248" y="5336211"/>
            <a:ext cx="968187" cy="637237"/>
          </a:xfrm>
          <a:prstGeom prst="rect">
            <a:avLst/>
          </a:prstGeom>
          <a:solidFill>
            <a:srgbClr val="292938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800" dirty="0">
                <a:solidFill>
                  <a:srgbClr val="F3F3F3"/>
                </a:solidFill>
                <a:latin typeface="+mj-lt"/>
              </a:rPr>
              <a:t>03</a:t>
            </a:r>
            <a:endParaRPr lang="ko-KR" altLang="en-US" sz="28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8AE26EFC-6EFF-4C19-9D12-5DEF0912A27E}"/>
              </a:ext>
            </a:extLst>
          </p:cNvPr>
          <p:cNvSpPr/>
          <p:nvPr/>
        </p:nvSpPr>
        <p:spPr>
          <a:xfrm>
            <a:off x="2429435" y="5336211"/>
            <a:ext cx="2061883" cy="637237"/>
          </a:xfrm>
          <a:prstGeom prst="rect">
            <a:avLst/>
          </a:prstGeom>
          <a:solidFill>
            <a:srgbClr val="F3F3F3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8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관리자</a:t>
            </a:r>
          </a:p>
        </p:txBody>
      </p:sp>
      <p:pic>
        <p:nvPicPr>
          <p:cNvPr id="41" name="그림 40">
            <a:extLst>
              <a:ext uri="{FF2B5EF4-FFF2-40B4-BE49-F238E27FC236}">
                <a16:creationId xmlns:a16="http://schemas.microsoft.com/office/drawing/2014/main" id="{361A277C-B7B0-4057-8779-C3494A4D32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205" t="15159" r="55221" b="79669"/>
          <a:stretch/>
        </p:blipFill>
        <p:spPr>
          <a:xfrm>
            <a:off x="7628966" y="4075575"/>
            <a:ext cx="2829855" cy="669502"/>
          </a:xfrm>
          <a:prstGeom prst="rect">
            <a:avLst/>
          </a:prstGeom>
        </p:spPr>
      </p:pic>
      <p:sp>
        <p:nvSpPr>
          <p:cNvPr id="42" name="화살표: 오른쪽 41">
            <a:extLst>
              <a:ext uri="{FF2B5EF4-FFF2-40B4-BE49-F238E27FC236}">
                <a16:creationId xmlns:a16="http://schemas.microsoft.com/office/drawing/2014/main" id="{084E6587-CD9F-4041-979E-DB91FA160C30}"/>
              </a:ext>
            </a:extLst>
          </p:cNvPr>
          <p:cNvSpPr/>
          <p:nvPr/>
        </p:nvSpPr>
        <p:spPr>
          <a:xfrm>
            <a:off x="5161547" y="4410326"/>
            <a:ext cx="1667435" cy="1372156"/>
          </a:xfrm>
          <a:prstGeom prst="rightArrow">
            <a:avLst>
              <a:gd name="adj1" fmla="val 51345"/>
              <a:gd name="adj2" fmla="val 41398"/>
            </a:avLst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pic>
        <p:nvPicPr>
          <p:cNvPr id="45" name="그림 44">
            <a:extLst>
              <a:ext uri="{FF2B5EF4-FFF2-40B4-BE49-F238E27FC236}">
                <a16:creationId xmlns:a16="http://schemas.microsoft.com/office/drawing/2014/main" id="{09DCC700-7DCC-4B11-9BBD-7CF04F44D87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892" t="15549" r="54956" b="79761"/>
          <a:stretch/>
        </p:blipFill>
        <p:spPr>
          <a:xfrm>
            <a:off x="7628964" y="1540979"/>
            <a:ext cx="2829856" cy="669502"/>
          </a:xfrm>
          <a:prstGeom prst="rect">
            <a:avLst/>
          </a:prstGeom>
        </p:spPr>
      </p:pic>
      <p:pic>
        <p:nvPicPr>
          <p:cNvPr id="47" name="그림 46">
            <a:extLst>
              <a:ext uri="{FF2B5EF4-FFF2-40B4-BE49-F238E27FC236}">
                <a16:creationId xmlns:a16="http://schemas.microsoft.com/office/drawing/2014/main" id="{E3C81AAA-49DD-45A4-AB95-1CF784E13A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8965" y="2891203"/>
            <a:ext cx="2829855" cy="640086"/>
          </a:xfrm>
          <a:prstGeom prst="rect">
            <a:avLst/>
          </a:prstGeom>
        </p:spPr>
      </p:pic>
      <p:sp>
        <p:nvSpPr>
          <p:cNvPr id="48" name="화살표: 오른쪽 47">
            <a:extLst>
              <a:ext uri="{FF2B5EF4-FFF2-40B4-BE49-F238E27FC236}">
                <a16:creationId xmlns:a16="http://schemas.microsoft.com/office/drawing/2014/main" id="{BB61D01C-DDAF-4159-9643-2DC031BABD1F}"/>
              </a:ext>
            </a:extLst>
          </p:cNvPr>
          <p:cNvSpPr/>
          <p:nvPr/>
        </p:nvSpPr>
        <p:spPr>
          <a:xfrm rot="20645060">
            <a:off x="5351832" y="1974192"/>
            <a:ext cx="1434354" cy="472579"/>
          </a:xfrm>
          <a:prstGeom prst="rightArrow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49" name="화살표: 오른쪽 48">
            <a:extLst>
              <a:ext uri="{FF2B5EF4-FFF2-40B4-BE49-F238E27FC236}">
                <a16:creationId xmlns:a16="http://schemas.microsoft.com/office/drawing/2014/main" id="{F3BC5BE3-C35E-465E-9260-872EF8EB1878}"/>
              </a:ext>
            </a:extLst>
          </p:cNvPr>
          <p:cNvSpPr/>
          <p:nvPr/>
        </p:nvSpPr>
        <p:spPr>
          <a:xfrm rot="674017">
            <a:off x="5346821" y="2882077"/>
            <a:ext cx="1434354" cy="472579"/>
          </a:xfrm>
          <a:prstGeom prst="rightArrow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pic>
        <p:nvPicPr>
          <p:cNvPr id="51" name="그림 50">
            <a:extLst>
              <a:ext uri="{FF2B5EF4-FFF2-40B4-BE49-F238E27FC236}">
                <a16:creationId xmlns:a16="http://schemas.microsoft.com/office/drawing/2014/main" id="{9183EFB5-0E1E-4184-B2EA-F6FD3D7D2B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8966" y="5336211"/>
            <a:ext cx="2829855" cy="640086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DD5D7B02-D0B6-4D23-819B-0CF5391C9E90}"/>
              </a:ext>
            </a:extLst>
          </p:cNvPr>
          <p:cNvSpPr txBox="1"/>
          <p:nvPr/>
        </p:nvSpPr>
        <p:spPr>
          <a:xfrm>
            <a:off x="5680968" y="2500616"/>
            <a:ext cx="1328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예매여부</a:t>
            </a:r>
          </a:p>
        </p:txBody>
      </p:sp>
    </p:spTree>
    <p:extLst>
      <p:ext uri="{BB962C8B-B14F-4D97-AF65-F5344CB8AC3E}">
        <p14:creationId xmlns:p14="http://schemas.microsoft.com/office/powerpoint/2010/main" val="17812419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25" name="그림 24" descr="텍스트, 검은색, 화면, 점수판이(가) 표시된 사진&#10;&#10;자동 생성된 설명">
            <a:extLst>
              <a:ext uri="{FF2B5EF4-FFF2-40B4-BE49-F238E27FC236}">
                <a16:creationId xmlns:a16="http://schemas.microsoft.com/office/drawing/2014/main" id="{EDBB0C43-6DB2-4A0F-9892-C0FEECCA61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65868" y="1134570"/>
            <a:ext cx="2260599" cy="4434474"/>
          </a:xfrm>
          <a:prstGeom prst="rect">
            <a:avLst/>
          </a:prstGeom>
        </p:spPr>
      </p:pic>
      <p:sp>
        <p:nvSpPr>
          <p:cNvPr id="34" name="직사각형 33">
            <a:extLst>
              <a:ext uri="{FF2B5EF4-FFF2-40B4-BE49-F238E27FC236}">
                <a16:creationId xmlns:a16="http://schemas.microsoft.com/office/drawing/2014/main" id="{E8570037-0272-4A19-9E83-AFE1A384E259}"/>
              </a:ext>
            </a:extLst>
          </p:cNvPr>
          <p:cNvSpPr/>
          <p:nvPr/>
        </p:nvSpPr>
        <p:spPr>
          <a:xfrm>
            <a:off x="1131119" y="1255269"/>
            <a:ext cx="6467475" cy="3872831"/>
          </a:xfrm>
          <a:prstGeom prst="rect">
            <a:avLst/>
          </a:pr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pic>
        <p:nvPicPr>
          <p:cNvPr id="33" name="그림 32" descr="텍스트, 모니터, 스크린샷, 검은색이(가) 표시된 사진&#10;&#10;자동 생성된 설명">
            <a:extLst>
              <a:ext uri="{FF2B5EF4-FFF2-40B4-BE49-F238E27FC236}">
                <a16:creationId xmlns:a16="http://schemas.microsoft.com/office/drawing/2014/main" id="{1BB43746-D884-4A48-B6E9-E65B5C5E3FD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308" t="22975" r="39926" b="14675"/>
          <a:stretch/>
        </p:blipFill>
        <p:spPr>
          <a:xfrm>
            <a:off x="1702340" y="1134570"/>
            <a:ext cx="5325034" cy="3993530"/>
          </a:xfrm>
          <a:prstGeom prst="rect">
            <a:avLst/>
          </a:prstGeom>
        </p:spPr>
      </p:pic>
      <p:sp>
        <p:nvSpPr>
          <p:cNvPr id="35" name="TextBox 5">
            <a:extLst>
              <a:ext uri="{FF2B5EF4-FFF2-40B4-BE49-F238E27FC236}">
                <a16:creationId xmlns:a16="http://schemas.microsoft.com/office/drawing/2014/main" id="{E8A0FC74-0ED8-4542-9E75-63C8E4C24D81}"/>
              </a:ext>
            </a:extLst>
          </p:cNvPr>
          <p:cNvSpPr txBox="1"/>
          <p:nvPr/>
        </p:nvSpPr>
        <p:spPr>
          <a:xfrm>
            <a:off x="830224" y="199502"/>
            <a:ext cx="9796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36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  <a:cs typeface="Arial" panose="020B0604020202020204" pitchFamily="34" charset="0"/>
              </a:rPr>
              <a:t>마이페이지</a:t>
            </a:r>
          </a:p>
        </p:txBody>
      </p:sp>
    </p:spTree>
    <p:extLst>
      <p:ext uri="{BB962C8B-B14F-4D97-AF65-F5344CB8AC3E}">
        <p14:creationId xmlns:p14="http://schemas.microsoft.com/office/powerpoint/2010/main" val="2024958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FBF48D6-4C1A-474C-A9CE-DC3B1C913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318" y="1631855"/>
            <a:ext cx="4386932" cy="3944838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DB4BB277-D0E5-4EF8-AECA-337F6DF2FA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38" t="3325" r="9743" b="-3081"/>
          <a:stretch/>
        </p:blipFill>
        <p:spPr>
          <a:xfrm>
            <a:off x="5961521" y="1631855"/>
            <a:ext cx="5064490" cy="40876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B57229-5380-49CB-8909-81D0A8C2DE5B}"/>
              </a:ext>
            </a:extLst>
          </p:cNvPr>
          <p:cNvSpPr txBox="1"/>
          <p:nvPr/>
        </p:nvSpPr>
        <p:spPr>
          <a:xfrm>
            <a:off x="636494" y="564776"/>
            <a:ext cx="28866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프로필 변경</a:t>
            </a:r>
          </a:p>
        </p:txBody>
      </p:sp>
    </p:spTree>
    <p:extLst>
      <p:ext uri="{BB962C8B-B14F-4D97-AF65-F5344CB8AC3E}">
        <p14:creationId xmlns:p14="http://schemas.microsoft.com/office/powerpoint/2010/main" val="34789668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F8BDA15-8C55-4673-B69B-A004C45B288E}"/>
              </a:ext>
            </a:extLst>
          </p:cNvPr>
          <p:cNvSpPr txBox="1"/>
          <p:nvPr/>
        </p:nvSpPr>
        <p:spPr>
          <a:xfrm>
            <a:off x="663388" y="519953"/>
            <a:ext cx="5136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회원정보 수정 </a:t>
            </a:r>
            <a:r>
              <a:rPr lang="en-US" altLang="ko-KR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기존 비밀번호 확인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3493B1F0-55F4-437D-BF08-87202C177C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784" y="1189033"/>
            <a:ext cx="5774762" cy="514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226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F8BDA15-8C55-4673-B69B-A004C45B288E}"/>
              </a:ext>
            </a:extLst>
          </p:cNvPr>
          <p:cNvSpPr txBox="1"/>
          <p:nvPr/>
        </p:nvSpPr>
        <p:spPr>
          <a:xfrm>
            <a:off x="663388" y="519953"/>
            <a:ext cx="5136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회원정보 수정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49A39E4-EE08-404F-99CF-6DC8153526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234" y="1129552"/>
            <a:ext cx="3744429" cy="5396753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id="{AF9D01CF-92E7-40AD-B89F-F3F75BA6CA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856813"/>
            <a:ext cx="4948134" cy="3746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37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9174CCE2-1636-4371-8ADA-CA6C5D31BE54}"/>
              </a:ext>
            </a:extLst>
          </p:cNvPr>
          <p:cNvSpPr/>
          <p:nvPr/>
        </p:nvSpPr>
        <p:spPr>
          <a:xfrm>
            <a:off x="3099546" y="2460811"/>
            <a:ext cx="1766047" cy="708212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유효한가</a:t>
            </a:r>
            <a:r>
              <a:rPr lang="en-US" altLang="ko-KR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?</a:t>
            </a:r>
            <a:endParaRPr lang="ko-KR" altLang="en-US" b="1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8BDA15-8C55-4673-B69B-A004C45B288E}"/>
              </a:ext>
            </a:extLst>
          </p:cNvPr>
          <p:cNvSpPr txBox="1"/>
          <p:nvPr/>
        </p:nvSpPr>
        <p:spPr>
          <a:xfrm>
            <a:off x="663388" y="519953"/>
            <a:ext cx="5136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회원정보 수정 </a:t>
            </a:r>
            <a:r>
              <a:rPr lang="en-US" altLang="ko-KR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데이터 처리 과정 비교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A8105C22-F4A6-4CDD-8986-649BAC6BCFF7}"/>
              </a:ext>
            </a:extLst>
          </p:cNvPr>
          <p:cNvSpPr/>
          <p:nvPr/>
        </p:nvSpPr>
        <p:spPr>
          <a:xfrm>
            <a:off x="7389159" y="2460811"/>
            <a:ext cx="1766047" cy="708212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ko-KR" altLang="en-US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유효한가</a:t>
            </a:r>
            <a:r>
              <a:rPr lang="en-US" altLang="ko-KR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?</a:t>
            </a:r>
            <a:endParaRPr lang="ko-KR" altLang="en-US" b="1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92FB419C-DC02-40C4-BFAD-A7C79965A6D9}"/>
              </a:ext>
            </a:extLst>
          </p:cNvPr>
          <p:cNvSpPr/>
          <p:nvPr/>
        </p:nvSpPr>
        <p:spPr>
          <a:xfrm>
            <a:off x="3123311" y="5316068"/>
            <a:ext cx="1679530" cy="753035"/>
          </a:xfrm>
          <a:prstGeom prst="ellipse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중복되었는가</a:t>
            </a:r>
            <a:r>
              <a:rPr lang="en-US" altLang="ko-KR" sz="1200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?</a:t>
            </a:r>
            <a:endParaRPr lang="ko-KR" altLang="en-US" sz="1200" b="1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3864AA44-D4C0-4228-8490-FE43672127A0}"/>
              </a:ext>
            </a:extLst>
          </p:cNvPr>
          <p:cNvCxnSpPr>
            <a:cxnSpLocks/>
            <a:stCxn id="2" idx="2"/>
            <a:endCxn id="3" idx="0"/>
          </p:cNvCxnSpPr>
          <p:nvPr/>
        </p:nvCxnSpPr>
        <p:spPr>
          <a:xfrm flipH="1">
            <a:off x="3963076" y="3169023"/>
            <a:ext cx="19494" cy="2147045"/>
          </a:xfrm>
          <a:prstGeom prst="straightConnector1">
            <a:avLst/>
          </a:prstGeom>
          <a:ln w="76200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다이아몬드 12">
            <a:extLst>
              <a:ext uri="{FF2B5EF4-FFF2-40B4-BE49-F238E27FC236}">
                <a16:creationId xmlns:a16="http://schemas.microsoft.com/office/drawing/2014/main" id="{CFB4ECA1-799A-4F5D-A2D1-14469B9D3058}"/>
              </a:ext>
            </a:extLst>
          </p:cNvPr>
          <p:cNvSpPr/>
          <p:nvPr/>
        </p:nvSpPr>
        <p:spPr>
          <a:xfrm>
            <a:off x="7147114" y="3711387"/>
            <a:ext cx="2250136" cy="1129553"/>
          </a:xfrm>
          <a:prstGeom prst="diamond">
            <a:avLst/>
          </a:prstGeom>
          <a:solidFill>
            <a:schemeClr val="accent4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데이터가 </a:t>
            </a:r>
            <a:endParaRPr lang="en-US" altLang="ko-KR" sz="1200" b="1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algn="ctr"/>
            <a:r>
              <a:rPr lang="ko-KR" altLang="en-US" sz="1200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변경되었는가</a:t>
            </a:r>
            <a:r>
              <a:rPr lang="en-US" altLang="ko-KR" sz="1200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?</a:t>
            </a:r>
            <a:endParaRPr lang="ko-KR" altLang="en-US" sz="1200" b="1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1C8FC884-3122-44BC-AF4C-E7658DA7FB7C}"/>
              </a:ext>
            </a:extLst>
          </p:cNvPr>
          <p:cNvSpPr/>
          <p:nvPr/>
        </p:nvSpPr>
        <p:spPr>
          <a:xfrm>
            <a:off x="7389159" y="5316069"/>
            <a:ext cx="1766047" cy="753036"/>
          </a:xfrm>
          <a:prstGeom prst="ellipse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중복되었는가</a:t>
            </a:r>
            <a:r>
              <a:rPr lang="en-US" altLang="ko-KR" sz="1200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?</a:t>
            </a:r>
            <a:endParaRPr lang="ko-KR" altLang="en-US" sz="1200" b="1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DD875FA2-CEE1-4051-899C-4E471ED7CC3E}"/>
              </a:ext>
            </a:extLst>
          </p:cNvPr>
          <p:cNvCxnSpPr>
            <a:stCxn id="4" idx="2"/>
            <a:endCxn id="13" idx="0"/>
          </p:cNvCxnSpPr>
          <p:nvPr/>
        </p:nvCxnSpPr>
        <p:spPr>
          <a:xfrm flipH="1">
            <a:off x="8272182" y="3169023"/>
            <a:ext cx="1" cy="542364"/>
          </a:xfrm>
          <a:prstGeom prst="straightConnector1">
            <a:avLst/>
          </a:prstGeom>
          <a:ln w="76200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화살표 연결선 21">
            <a:extLst>
              <a:ext uri="{FF2B5EF4-FFF2-40B4-BE49-F238E27FC236}">
                <a16:creationId xmlns:a16="http://schemas.microsoft.com/office/drawing/2014/main" id="{7C746D54-F57C-4EEA-BF92-9A862BB33EEE}"/>
              </a:ext>
            </a:extLst>
          </p:cNvPr>
          <p:cNvCxnSpPr>
            <a:stCxn id="13" idx="2"/>
            <a:endCxn id="16" idx="0"/>
          </p:cNvCxnSpPr>
          <p:nvPr/>
        </p:nvCxnSpPr>
        <p:spPr>
          <a:xfrm>
            <a:off x="8272182" y="4840940"/>
            <a:ext cx="1" cy="475129"/>
          </a:xfrm>
          <a:prstGeom prst="straightConnector1">
            <a:avLst/>
          </a:prstGeom>
          <a:ln w="76200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550A4E1-DF1B-42DE-920F-1543AD04DEDA}"/>
              </a:ext>
            </a:extLst>
          </p:cNvPr>
          <p:cNvSpPr txBox="1"/>
          <p:nvPr/>
        </p:nvSpPr>
        <p:spPr>
          <a:xfrm>
            <a:off x="2525806" y="1497106"/>
            <a:ext cx="278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회원가입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B905D0F-9FA9-4108-943F-FD4AD336B26C}"/>
              </a:ext>
            </a:extLst>
          </p:cNvPr>
          <p:cNvSpPr txBox="1"/>
          <p:nvPr/>
        </p:nvSpPr>
        <p:spPr>
          <a:xfrm>
            <a:off x="6878170" y="1497106"/>
            <a:ext cx="2788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회원가입 수정</a:t>
            </a:r>
          </a:p>
        </p:txBody>
      </p:sp>
    </p:spTree>
    <p:extLst>
      <p:ext uri="{BB962C8B-B14F-4D97-AF65-F5344CB8AC3E}">
        <p14:creationId xmlns:p14="http://schemas.microsoft.com/office/powerpoint/2010/main" val="1893240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B6C692F4-A1BE-4E94-A7F2-9BAFC9AE243E}"/>
              </a:ext>
            </a:extLst>
          </p:cNvPr>
          <p:cNvGrpSpPr/>
          <p:nvPr/>
        </p:nvGrpSpPr>
        <p:grpSpPr>
          <a:xfrm>
            <a:off x="975511" y="1577788"/>
            <a:ext cx="5864559" cy="4680634"/>
            <a:chOff x="4665181" y="845686"/>
            <a:chExt cx="6814550" cy="5654862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3CFF3B08-646A-4DE5-8641-D3AAA2788E36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6" name="그래픽 5">
              <a:extLst>
                <a:ext uri="{FF2B5EF4-FFF2-40B4-BE49-F238E27FC236}">
                  <a16:creationId xmlns:a16="http://schemas.microsoft.com/office/drawing/2014/main" id="{B31083F8-227A-4D4B-88E5-735489CB4B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C90C5D1-7440-4380-8411-D323FFBD1544}"/>
              </a:ext>
            </a:extLst>
          </p:cNvPr>
          <p:cNvSpPr txBox="1"/>
          <p:nvPr/>
        </p:nvSpPr>
        <p:spPr>
          <a:xfrm>
            <a:off x="681317" y="448236"/>
            <a:ext cx="293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나의 예매 내역</a:t>
            </a:r>
          </a:p>
        </p:txBody>
      </p:sp>
      <p:pic>
        <p:nvPicPr>
          <p:cNvPr id="11" name="그림 10" descr="텍스트, 스크린샷, 모니터, 화면이(가) 표시된 사진&#10;&#10;자동 생성된 설명">
            <a:extLst>
              <a:ext uri="{FF2B5EF4-FFF2-40B4-BE49-F238E27FC236}">
                <a16:creationId xmlns:a16="http://schemas.microsoft.com/office/drawing/2014/main" id="{63E6E02F-EA56-45DB-A8A6-73EEA9F3B0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779" t="17647" r="15809" b="5131"/>
          <a:stretch/>
        </p:blipFill>
        <p:spPr>
          <a:xfrm>
            <a:off x="1352066" y="1667862"/>
            <a:ext cx="5127812" cy="3208937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2569A16F-55D0-40F8-BBCA-D3D5D3B58684}"/>
              </a:ext>
            </a:extLst>
          </p:cNvPr>
          <p:cNvGrpSpPr/>
          <p:nvPr/>
        </p:nvGrpSpPr>
        <p:grpSpPr>
          <a:xfrm>
            <a:off x="8075621" y="1219033"/>
            <a:ext cx="2476500" cy="5039389"/>
            <a:chOff x="7892799" y="1060761"/>
            <a:chExt cx="2476500" cy="5039389"/>
          </a:xfrm>
        </p:grpSpPr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387B2245-3DD1-4ACE-B70D-EF2B60FC1669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7" name="그래픽 16">
              <a:extLst>
                <a:ext uri="{FF2B5EF4-FFF2-40B4-BE49-F238E27FC236}">
                  <a16:creationId xmlns:a16="http://schemas.microsoft.com/office/drawing/2014/main" id="{58353141-96E5-4300-84E6-BDB25FC501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14" name="그림 13" descr="텍스트, 화면, 스크린샷이(가) 표시된 사진&#10;&#10;자동 생성된 설명">
            <a:extLst>
              <a:ext uri="{FF2B5EF4-FFF2-40B4-BE49-F238E27FC236}">
                <a16:creationId xmlns:a16="http://schemas.microsoft.com/office/drawing/2014/main" id="{5351630C-4C37-45A2-9293-E95DB9C8EC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66961" y="1577788"/>
            <a:ext cx="2293819" cy="444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36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D65123E-B055-4919-9866-B51A2B58C15A}"/>
              </a:ext>
            </a:extLst>
          </p:cNvPr>
          <p:cNvSpPr txBox="1"/>
          <p:nvPr/>
        </p:nvSpPr>
        <p:spPr>
          <a:xfrm>
            <a:off x="1914654" y="4517126"/>
            <a:ext cx="37718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292938"/>
                </a:solidFill>
              </a:rPr>
              <a:t>영화 등록부터</a:t>
            </a:r>
            <a:endParaRPr lang="en-US" altLang="ko-KR" sz="1600" dirty="0">
              <a:solidFill>
                <a:srgbClr val="292938"/>
              </a:solidFill>
            </a:endParaRPr>
          </a:p>
          <a:p>
            <a:pPr algn="ctr"/>
            <a:r>
              <a:rPr lang="ko-KR" altLang="en-US" sz="1600" dirty="0">
                <a:solidFill>
                  <a:srgbClr val="292938"/>
                </a:solidFill>
              </a:rPr>
              <a:t>영화 예매까지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F1AC910C-DC7C-4DFE-8D42-D59AEA3FEA77}"/>
              </a:ext>
            </a:extLst>
          </p:cNvPr>
          <p:cNvSpPr/>
          <p:nvPr/>
        </p:nvSpPr>
        <p:spPr>
          <a:xfrm>
            <a:off x="1918740" y="4026165"/>
            <a:ext cx="3763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dirty="0">
                <a:solidFill>
                  <a:srgbClr val="292938"/>
                </a:solidFill>
                <a:latin typeface="+mj-lt"/>
              </a:rPr>
              <a:t>전체 흐름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C2196C1-3C8D-4F12-A2F9-C49FEF3E3448}"/>
              </a:ext>
            </a:extLst>
          </p:cNvPr>
          <p:cNvSpPr txBox="1"/>
          <p:nvPr/>
        </p:nvSpPr>
        <p:spPr>
          <a:xfrm>
            <a:off x="6383164" y="4640235"/>
            <a:ext cx="3771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292938"/>
                </a:solidFill>
              </a:rPr>
              <a:t>기능별 설명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C328A94-B2B7-4C51-962D-680435513283}"/>
              </a:ext>
            </a:extLst>
          </p:cNvPr>
          <p:cNvSpPr/>
          <p:nvPr/>
        </p:nvSpPr>
        <p:spPr>
          <a:xfrm>
            <a:off x="6391336" y="4026164"/>
            <a:ext cx="37636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400" dirty="0">
                <a:solidFill>
                  <a:srgbClr val="292938"/>
                </a:solidFill>
                <a:latin typeface="+mj-lt"/>
              </a:rPr>
              <a:t>세부사항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134CF8-E1CD-46C8-8624-96315109BB22}"/>
              </a:ext>
            </a:extLst>
          </p:cNvPr>
          <p:cNvSpPr txBox="1"/>
          <p:nvPr/>
        </p:nvSpPr>
        <p:spPr>
          <a:xfrm>
            <a:off x="566853" y="466898"/>
            <a:ext cx="8975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>
                <a:solidFill>
                  <a:srgbClr val="F3F3F3"/>
                </a:solidFill>
                <a:latin typeface="+mj-lt"/>
                <a:cs typeface="Arial" panose="020B0604020202020204" pitchFamily="34" charset="0"/>
              </a:rPr>
              <a:t>Contents</a:t>
            </a:r>
            <a:endParaRPr lang="ko-KR" altLang="en-US" sz="2800" dirty="0">
              <a:solidFill>
                <a:srgbClr val="F3F3F3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026" name="Picture 2" descr="Vector black full screen icon set">
            <a:extLst>
              <a:ext uri="{FF2B5EF4-FFF2-40B4-BE49-F238E27FC236}">
                <a16:creationId xmlns:a16="http://schemas.microsoft.com/office/drawing/2014/main" id="{04AF6000-1C41-496F-A1E5-7F1ABEF145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3" t="38712" r="72027" b="39101"/>
          <a:stretch/>
        </p:blipFill>
        <p:spPr bwMode="auto">
          <a:xfrm>
            <a:off x="7622833" y="2608729"/>
            <a:ext cx="1300706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Vector black full screen icon set">
            <a:extLst>
              <a:ext uri="{FF2B5EF4-FFF2-40B4-BE49-F238E27FC236}">
                <a16:creationId xmlns:a16="http://schemas.microsoft.com/office/drawing/2014/main" id="{C4B01F34-B0B8-4EEB-98F6-0C6500F064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73" b="71531"/>
          <a:stretch/>
        </p:blipFill>
        <p:spPr bwMode="auto">
          <a:xfrm>
            <a:off x="3032012" y="2440837"/>
            <a:ext cx="1537157" cy="1457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5481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12" name="그림 11" descr="텍스트, 스크린샷, 모니터, 검은색이(가) 표시된 사진&#10;&#10;자동 생성된 설명">
            <a:extLst>
              <a:ext uri="{FF2B5EF4-FFF2-40B4-BE49-F238E27FC236}">
                <a16:creationId xmlns:a16="http://schemas.microsoft.com/office/drawing/2014/main" id="{709BD252-6B44-4B6C-8394-13653DD781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7821" y="1228165"/>
            <a:ext cx="2253876" cy="4507752"/>
          </a:xfrm>
          <a:prstGeom prst="rect">
            <a:avLst/>
          </a:prstGeom>
        </p:spPr>
      </p:pic>
      <p:sp>
        <p:nvSpPr>
          <p:cNvPr id="24" name="직사각형 23">
            <a:extLst>
              <a:ext uri="{FF2B5EF4-FFF2-40B4-BE49-F238E27FC236}">
                <a16:creationId xmlns:a16="http://schemas.microsoft.com/office/drawing/2014/main" id="{BD500922-C8F4-4965-A235-ABEB3118879B}"/>
              </a:ext>
            </a:extLst>
          </p:cNvPr>
          <p:cNvSpPr/>
          <p:nvPr/>
        </p:nvSpPr>
        <p:spPr>
          <a:xfrm>
            <a:off x="1135397" y="1060761"/>
            <a:ext cx="6398692" cy="4069274"/>
          </a:xfrm>
          <a:prstGeom prst="rect">
            <a:avLst/>
          </a:pr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C036D0A8-91D3-4E18-8F32-BB92F664E2C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161" b="3597"/>
          <a:stretch/>
        </p:blipFill>
        <p:spPr>
          <a:xfrm>
            <a:off x="1438044" y="1130255"/>
            <a:ext cx="5809964" cy="4000500"/>
          </a:xfrm>
          <a:prstGeom prst="rect">
            <a:avLst/>
          </a:prstGeom>
        </p:spPr>
      </p:pic>
      <p:sp>
        <p:nvSpPr>
          <p:cNvPr id="25" name="TextBox 5">
            <a:extLst>
              <a:ext uri="{FF2B5EF4-FFF2-40B4-BE49-F238E27FC236}">
                <a16:creationId xmlns:a16="http://schemas.microsoft.com/office/drawing/2014/main" id="{D7F77EA5-126B-4621-8293-62AADA1D10B7}"/>
              </a:ext>
            </a:extLst>
          </p:cNvPr>
          <p:cNvSpPr txBox="1"/>
          <p:nvPr/>
        </p:nvSpPr>
        <p:spPr>
          <a:xfrm>
            <a:off x="830224" y="199502"/>
            <a:ext cx="9796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36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  <a:cs typeface="Arial" panose="020B0604020202020204" pitchFamily="34" charset="0"/>
              </a:rPr>
              <a:t>비회원 예매 확인</a:t>
            </a:r>
          </a:p>
        </p:txBody>
      </p:sp>
    </p:spTree>
    <p:extLst>
      <p:ext uri="{BB962C8B-B14F-4D97-AF65-F5344CB8AC3E}">
        <p14:creationId xmlns:p14="http://schemas.microsoft.com/office/powerpoint/2010/main" val="42930094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D134CF8-E1CD-46C8-8624-96315109BB22}"/>
              </a:ext>
            </a:extLst>
          </p:cNvPr>
          <p:cNvSpPr txBox="1"/>
          <p:nvPr/>
        </p:nvSpPr>
        <p:spPr>
          <a:xfrm>
            <a:off x="566853" y="466898"/>
            <a:ext cx="8975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rgbClr val="F3F3F3"/>
                </a:solidFill>
                <a:latin typeface="+mj-lt"/>
                <a:cs typeface="Arial" panose="020B0604020202020204" pitchFamily="34" charset="0"/>
              </a:rPr>
              <a:t>비회원 예매 확인</a:t>
            </a:r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1AE91D3D-43FD-47DB-9CEE-66FFC6AE7E3D}"/>
              </a:ext>
            </a:extLst>
          </p:cNvPr>
          <p:cNvGrpSpPr/>
          <p:nvPr/>
        </p:nvGrpSpPr>
        <p:grpSpPr>
          <a:xfrm>
            <a:off x="975511" y="1577788"/>
            <a:ext cx="5864559" cy="4680634"/>
            <a:chOff x="4665181" y="845686"/>
            <a:chExt cx="6814550" cy="5654862"/>
          </a:xfrm>
        </p:grpSpPr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id="{08F16E94-792A-4BC2-B4FD-8A40585E725A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9" name="그래픽 28">
              <a:extLst>
                <a:ext uri="{FF2B5EF4-FFF2-40B4-BE49-F238E27FC236}">
                  <a16:creationId xmlns:a16="http://schemas.microsoft.com/office/drawing/2014/main" id="{4E295565-CDC3-453E-B265-5C839475AD3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grpSp>
        <p:nvGrpSpPr>
          <p:cNvPr id="31" name="그룹 30">
            <a:extLst>
              <a:ext uri="{FF2B5EF4-FFF2-40B4-BE49-F238E27FC236}">
                <a16:creationId xmlns:a16="http://schemas.microsoft.com/office/drawing/2014/main" id="{186C448D-CC51-4CBE-BBD2-F5EDD7DA59DB}"/>
              </a:ext>
            </a:extLst>
          </p:cNvPr>
          <p:cNvGrpSpPr/>
          <p:nvPr/>
        </p:nvGrpSpPr>
        <p:grpSpPr>
          <a:xfrm>
            <a:off x="8075621" y="1219033"/>
            <a:ext cx="2476500" cy="5039389"/>
            <a:chOff x="7892799" y="1060761"/>
            <a:chExt cx="2476500" cy="5039389"/>
          </a:xfrm>
        </p:grpSpPr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E6C666F3-BDDB-4361-973F-0092367647BE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33" name="그래픽 32">
              <a:extLst>
                <a:ext uri="{FF2B5EF4-FFF2-40B4-BE49-F238E27FC236}">
                  <a16:creationId xmlns:a16="http://schemas.microsoft.com/office/drawing/2014/main" id="{20B718AA-BE18-4267-BB4F-BD78DAD534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35" name="그림 34">
            <a:extLst>
              <a:ext uri="{FF2B5EF4-FFF2-40B4-BE49-F238E27FC236}">
                <a16:creationId xmlns:a16="http://schemas.microsoft.com/office/drawing/2014/main" id="{2B8F4ED7-42DA-44A7-B91E-C5ED8AF1F0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6835" y="1658471"/>
            <a:ext cx="4741909" cy="3128682"/>
          </a:xfrm>
          <a:prstGeom prst="rect">
            <a:avLst/>
          </a:prstGeom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59232EAE-F97B-4D5D-9BC6-E18A1CB1AD9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9072" t="2074" r="9028"/>
          <a:stretch/>
        </p:blipFill>
        <p:spPr>
          <a:xfrm>
            <a:off x="8165641" y="1458340"/>
            <a:ext cx="2355275" cy="457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867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자유형: 도형 20">
            <a:extLst>
              <a:ext uri="{FF2B5EF4-FFF2-40B4-BE49-F238E27FC236}">
                <a16:creationId xmlns:a16="http://schemas.microsoft.com/office/drawing/2014/main" id="{18153E97-8B5E-40D8-813B-3D15D47CACB6}"/>
              </a:ext>
            </a:extLst>
          </p:cNvPr>
          <p:cNvSpPr/>
          <p:nvPr/>
        </p:nvSpPr>
        <p:spPr>
          <a:xfrm>
            <a:off x="431800" y="431800"/>
            <a:ext cx="11328400" cy="5994400"/>
          </a:xfrm>
          <a:custGeom>
            <a:avLst/>
            <a:gdLst>
              <a:gd name="connsiteX0" fmla="*/ 54000 w 11328400"/>
              <a:gd name="connsiteY0" fmla="*/ 54000 h 5994400"/>
              <a:gd name="connsiteX1" fmla="*/ 54000 w 11328400"/>
              <a:gd name="connsiteY1" fmla="*/ 2997200 h 5994400"/>
              <a:gd name="connsiteX2" fmla="*/ 11274399 w 11328400"/>
              <a:gd name="connsiteY2" fmla="*/ 2997200 h 5994400"/>
              <a:gd name="connsiteX3" fmla="*/ 11274399 w 11328400"/>
              <a:gd name="connsiteY3" fmla="*/ 54000 h 5994400"/>
              <a:gd name="connsiteX4" fmla="*/ 0 w 11328400"/>
              <a:gd name="connsiteY4" fmla="*/ 0 h 5994400"/>
              <a:gd name="connsiteX5" fmla="*/ 54000 w 11328400"/>
              <a:gd name="connsiteY5" fmla="*/ 0 h 5994400"/>
              <a:gd name="connsiteX6" fmla="*/ 54000 w 11328400"/>
              <a:gd name="connsiteY6" fmla="*/ 0 h 5994400"/>
              <a:gd name="connsiteX7" fmla="*/ 11328400 w 11328400"/>
              <a:gd name="connsiteY7" fmla="*/ 0 h 5994400"/>
              <a:gd name="connsiteX8" fmla="*/ 11328400 w 11328400"/>
              <a:gd name="connsiteY8" fmla="*/ 54000 h 5994400"/>
              <a:gd name="connsiteX9" fmla="*/ 11328399 w 11328400"/>
              <a:gd name="connsiteY9" fmla="*/ 54000 h 5994400"/>
              <a:gd name="connsiteX10" fmla="*/ 11328399 w 11328400"/>
              <a:gd name="connsiteY10" fmla="*/ 2997200 h 5994400"/>
              <a:gd name="connsiteX11" fmla="*/ 11328400 w 11328400"/>
              <a:gd name="connsiteY11" fmla="*/ 2997200 h 5994400"/>
              <a:gd name="connsiteX12" fmla="*/ 11328400 w 11328400"/>
              <a:gd name="connsiteY12" fmla="*/ 5994400 h 5994400"/>
              <a:gd name="connsiteX13" fmla="*/ 0 w 11328400"/>
              <a:gd name="connsiteY13" fmla="*/ 5994400 h 5994400"/>
              <a:gd name="connsiteX14" fmla="*/ 0 w 11328400"/>
              <a:gd name="connsiteY14" fmla="*/ 5400000 h 5994400"/>
              <a:gd name="connsiteX15" fmla="*/ 0 w 11328400"/>
              <a:gd name="connsiteY15" fmla="*/ 5400000 h 599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328400" h="5994400">
                <a:moveTo>
                  <a:pt x="54000" y="54000"/>
                </a:moveTo>
                <a:lnTo>
                  <a:pt x="54000" y="2997200"/>
                </a:lnTo>
                <a:lnTo>
                  <a:pt x="11274399" y="2997200"/>
                </a:lnTo>
                <a:lnTo>
                  <a:pt x="11274399" y="54000"/>
                </a:lnTo>
                <a:close/>
                <a:moveTo>
                  <a:pt x="0" y="0"/>
                </a:moveTo>
                <a:lnTo>
                  <a:pt x="54000" y="0"/>
                </a:lnTo>
                <a:lnTo>
                  <a:pt x="54000" y="0"/>
                </a:lnTo>
                <a:lnTo>
                  <a:pt x="11328400" y="0"/>
                </a:lnTo>
                <a:lnTo>
                  <a:pt x="11328400" y="54000"/>
                </a:lnTo>
                <a:lnTo>
                  <a:pt x="11328399" y="54000"/>
                </a:lnTo>
                <a:lnTo>
                  <a:pt x="11328399" y="2997200"/>
                </a:lnTo>
                <a:lnTo>
                  <a:pt x="11328400" y="2997200"/>
                </a:lnTo>
                <a:lnTo>
                  <a:pt x="11328400" y="5994400"/>
                </a:lnTo>
                <a:lnTo>
                  <a:pt x="0" y="5994400"/>
                </a:lnTo>
                <a:lnTo>
                  <a:pt x="0" y="5400000"/>
                </a:lnTo>
                <a:lnTo>
                  <a:pt x="0" y="5400000"/>
                </a:lnTo>
                <a:close/>
              </a:path>
            </a:pathLst>
          </a:cu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17BEBB-7FFB-4A53-B3F7-4361ACBF77D8}"/>
              </a:ext>
            </a:extLst>
          </p:cNvPr>
          <p:cNvSpPr txBox="1"/>
          <p:nvPr/>
        </p:nvSpPr>
        <p:spPr>
          <a:xfrm>
            <a:off x="2476500" y="1468202"/>
            <a:ext cx="723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Movie</a:t>
            </a:r>
            <a:r>
              <a:rPr lang="ko-KR" altLang="en-US" sz="48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ko-KR" sz="48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&amp;</a:t>
            </a:r>
            <a:r>
              <a:rPr lang="ko-KR" altLang="en-US" sz="48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ko-KR" sz="48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Ticket</a:t>
            </a:r>
            <a:endParaRPr lang="ko-KR" altLang="en-US" sz="4800" dirty="0">
              <a:solidFill>
                <a:srgbClr val="292938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D34752-2FAE-4F97-B3A9-558BAAE502BB}"/>
              </a:ext>
            </a:extLst>
          </p:cNvPr>
          <p:cNvSpPr txBox="1"/>
          <p:nvPr/>
        </p:nvSpPr>
        <p:spPr>
          <a:xfrm>
            <a:off x="1535220" y="4971261"/>
            <a:ext cx="1282699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박스오피스</a:t>
            </a:r>
            <a:endParaRPr lang="en-US" altLang="ko-KR" sz="14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 err="1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무비컬렉션</a:t>
            </a:r>
            <a:endParaRPr lang="ko-KR" altLang="en-US" sz="14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8571571A-184D-440F-BA35-59C8C48C6FBD}"/>
              </a:ext>
            </a:extLst>
          </p:cNvPr>
          <p:cNvSpPr/>
          <p:nvPr/>
        </p:nvSpPr>
        <p:spPr>
          <a:xfrm>
            <a:off x="1193800" y="4559725"/>
            <a:ext cx="228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홈</a:t>
            </a:r>
            <a:endParaRPr lang="en-US" altLang="ko-KR" sz="16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5D328E3-2D6A-4B18-842C-7E5A7BD476A3}"/>
              </a:ext>
            </a:extLst>
          </p:cNvPr>
          <p:cNvSpPr/>
          <p:nvPr/>
        </p:nvSpPr>
        <p:spPr>
          <a:xfrm>
            <a:off x="1193800" y="4010552"/>
            <a:ext cx="2285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F3F3F3"/>
                </a:solidFill>
              </a:rPr>
              <a:t>01.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0E7250B-1C2A-4B05-8077-75CEF5F7247A}"/>
              </a:ext>
            </a:extLst>
          </p:cNvPr>
          <p:cNvSpPr/>
          <p:nvPr/>
        </p:nvSpPr>
        <p:spPr>
          <a:xfrm>
            <a:off x="3700188" y="4559725"/>
            <a:ext cx="228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극장</a:t>
            </a:r>
            <a:endParaRPr lang="en-US" altLang="ko-KR" sz="16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0F3CC8E-80BE-4C85-9D2E-A76D6353312E}"/>
              </a:ext>
            </a:extLst>
          </p:cNvPr>
          <p:cNvSpPr/>
          <p:nvPr/>
        </p:nvSpPr>
        <p:spPr>
          <a:xfrm>
            <a:off x="3700188" y="4010552"/>
            <a:ext cx="2285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F3F3F3"/>
                </a:solidFill>
              </a:rPr>
              <a:t>02.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AEEDE6F-A116-4F5E-970C-9F8B17E07340}"/>
              </a:ext>
            </a:extLst>
          </p:cNvPr>
          <p:cNvSpPr/>
          <p:nvPr/>
        </p:nvSpPr>
        <p:spPr>
          <a:xfrm>
            <a:off x="6206576" y="4559725"/>
            <a:ext cx="228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</a:t>
            </a:r>
            <a:endParaRPr lang="en-US" altLang="ko-KR" sz="16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B32AF6D-49CD-42F7-830B-745C5D27CBBB}"/>
              </a:ext>
            </a:extLst>
          </p:cNvPr>
          <p:cNvSpPr/>
          <p:nvPr/>
        </p:nvSpPr>
        <p:spPr>
          <a:xfrm>
            <a:off x="6206576" y="4010552"/>
            <a:ext cx="2285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F3F3F3"/>
                </a:solidFill>
              </a:rPr>
              <a:t>03.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C72F72-A48A-49CB-9E51-0A768E604B80}"/>
              </a:ext>
            </a:extLst>
          </p:cNvPr>
          <p:cNvSpPr txBox="1"/>
          <p:nvPr/>
        </p:nvSpPr>
        <p:spPr>
          <a:xfrm>
            <a:off x="8857574" y="4933802"/>
            <a:ext cx="2285236" cy="1025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</a:t>
            </a:r>
            <a:r>
              <a:rPr lang="en-US" altLang="ko-KR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/</a:t>
            </a: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시간</a:t>
            </a:r>
            <a:r>
              <a:rPr lang="en-US" altLang="ko-KR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/</a:t>
            </a: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좌석 선택</a:t>
            </a:r>
            <a:endParaRPr lang="en-US" altLang="ko-KR" sz="14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예매자 정보</a:t>
            </a:r>
            <a:endParaRPr lang="en-US" altLang="ko-KR" sz="14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결제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C1AB2306-E0F7-41AC-89C1-0B43F452EAF5}"/>
              </a:ext>
            </a:extLst>
          </p:cNvPr>
          <p:cNvSpPr/>
          <p:nvPr/>
        </p:nvSpPr>
        <p:spPr>
          <a:xfrm>
            <a:off x="8712963" y="4559725"/>
            <a:ext cx="228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예매</a:t>
            </a:r>
            <a:endParaRPr lang="en-US" altLang="ko-KR" sz="16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88794B29-C2F7-4DD6-855E-AB4370378617}"/>
              </a:ext>
            </a:extLst>
          </p:cNvPr>
          <p:cNvSpPr/>
          <p:nvPr/>
        </p:nvSpPr>
        <p:spPr>
          <a:xfrm>
            <a:off x="8712963" y="4010552"/>
            <a:ext cx="2285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F3F3F3"/>
                </a:solidFill>
              </a:rPr>
              <a:t>04.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F806421-8BA8-48A7-B023-6D3118C41021}"/>
              </a:ext>
            </a:extLst>
          </p:cNvPr>
          <p:cNvSpPr txBox="1"/>
          <p:nvPr/>
        </p:nvSpPr>
        <p:spPr>
          <a:xfrm>
            <a:off x="4198706" y="4934779"/>
            <a:ext cx="1897294" cy="1025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극장정보</a:t>
            </a:r>
            <a:endParaRPr lang="en-US" altLang="ko-KR" sz="14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상영시간표</a:t>
            </a:r>
            <a:endParaRPr lang="en-US" altLang="ko-KR" sz="14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관람료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ECB0D17-8415-46C0-8EE0-2304EAFEE926}"/>
              </a:ext>
            </a:extLst>
          </p:cNvPr>
          <p:cNvSpPr txBox="1"/>
          <p:nvPr/>
        </p:nvSpPr>
        <p:spPr>
          <a:xfrm>
            <a:off x="6672852" y="4951168"/>
            <a:ext cx="1607870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무비차트</a:t>
            </a:r>
            <a:endParaRPr lang="en-US" altLang="ko-KR" sz="14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 err="1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상영예정작</a:t>
            </a:r>
            <a:endParaRPr lang="en-US" altLang="ko-KR" sz="14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336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35CA53C3-D51B-4142-AB60-615DA3714191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 descr="텍스트, 모니터, 화면이(가) 표시된 사진&#10;&#10;자동 생성된 설명">
            <a:extLst>
              <a:ext uri="{FF2B5EF4-FFF2-40B4-BE49-F238E27FC236}">
                <a16:creationId xmlns:a16="http://schemas.microsoft.com/office/drawing/2014/main" id="{59BE50E3-6C7F-4C05-982A-92874B53419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" r="1547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>
            <a:extLst>
              <a:ext uri="{FF2B5EF4-FFF2-40B4-BE49-F238E27FC236}">
                <a16:creationId xmlns:a16="http://schemas.microsoft.com/office/drawing/2014/main" id="{02E26F7E-74AE-4FC2-9B42-7A9398CF35E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02" r="13502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CFAB4421-DA09-4C89-84D0-1DD950F1F7AA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홈</a:t>
            </a:r>
          </a:p>
        </p:txBody>
      </p:sp>
    </p:spTree>
    <p:extLst>
      <p:ext uri="{BB962C8B-B14F-4D97-AF65-F5344CB8AC3E}">
        <p14:creationId xmlns:p14="http://schemas.microsoft.com/office/powerpoint/2010/main" val="35740588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8" name="그림 개체 틀 7">
            <a:extLst>
              <a:ext uri="{FF2B5EF4-FFF2-40B4-BE49-F238E27FC236}">
                <a16:creationId xmlns:a16="http://schemas.microsoft.com/office/drawing/2014/main" id="{F12D522B-5169-4089-9C81-DABF61E691B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5" r="3305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453C1ABC-EAA0-4AAE-8B1D-B50E265B751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2" r="12412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1CFE69E0-98CC-4547-A40C-1CA4E94DD275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F2068FC-8FA0-41AD-861D-705EE6FC10C0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홈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-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박스오피스</a:t>
            </a:r>
          </a:p>
        </p:txBody>
      </p:sp>
    </p:spTree>
    <p:extLst>
      <p:ext uri="{BB962C8B-B14F-4D97-AF65-F5344CB8AC3E}">
        <p14:creationId xmlns:p14="http://schemas.microsoft.com/office/powerpoint/2010/main" val="20839089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25167A1C-343A-40DB-AAFB-EE5EFE29C0B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9" r="3639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 descr="텍스트, 가장이(가) 표시된 사진&#10;&#10;자동 생성된 설명">
            <a:extLst>
              <a:ext uri="{FF2B5EF4-FFF2-40B4-BE49-F238E27FC236}">
                <a16:creationId xmlns:a16="http://schemas.microsoft.com/office/drawing/2014/main" id="{3780D334-B418-4806-AF22-EC9B70B76D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8" r="12368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A51863DB-7F42-4CC5-94BF-48F9BC025507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341DDA-FB36-424B-BD26-2833A4CE911F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홈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무비 컬렉션</a:t>
            </a:r>
          </a:p>
        </p:txBody>
      </p:sp>
    </p:spTree>
    <p:extLst>
      <p:ext uri="{BB962C8B-B14F-4D97-AF65-F5344CB8AC3E}">
        <p14:creationId xmlns:p14="http://schemas.microsoft.com/office/powerpoint/2010/main" val="8489168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 descr="텍스트, 모니터, 검은색, 스크린샷이(가) 표시된 사진&#10;&#10;자동 생성된 설명">
            <a:extLst>
              <a:ext uri="{FF2B5EF4-FFF2-40B4-BE49-F238E27FC236}">
                <a16:creationId xmlns:a16="http://schemas.microsoft.com/office/drawing/2014/main" id="{A7DD9555-9FE8-4FC7-B8A1-97BF85A8C36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" r="1730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 descr="텍스트, 모니터, 스크린샷이(가) 표시된 사진&#10;&#10;자동 생성된 설명">
            <a:extLst>
              <a:ext uri="{FF2B5EF4-FFF2-40B4-BE49-F238E27FC236}">
                <a16:creationId xmlns:a16="http://schemas.microsoft.com/office/drawing/2014/main" id="{DFFF6D9E-9C2A-4819-A1DC-352C43711A3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9" r="13439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2CB1245A-43E5-4955-A300-B7092FC02833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FBE739-E1D8-4224-B06B-B2570811E928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극장</a:t>
            </a:r>
          </a:p>
        </p:txBody>
      </p:sp>
    </p:spTree>
    <p:extLst>
      <p:ext uri="{BB962C8B-B14F-4D97-AF65-F5344CB8AC3E}">
        <p14:creationId xmlns:p14="http://schemas.microsoft.com/office/powerpoint/2010/main" val="8482442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47914FAD-F34B-473D-B772-9F3BF7B4EEE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2" r="1652"/>
          <a:stretch/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 descr="텍스트이(가) 표시된 사진&#10;&#10;자동 생성된 설명">
            <a:extLst>
              <a:ext uri="{FF2B5EF4-FFF2-40B4-BE49-F238E27FC236}">
                <a16:creationId xmlns:a16="http://schemas.microsoft.com/office/drawing/2014/main" id="{BA9A11AC-92BB-481C-A028-418B236F31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3" r="13483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B64357F1-DF66-4FC2-B37D-D80302403972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21CD3E-9077-40E8-A76F-326C9B1218A0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극장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 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극장정보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(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대중교통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)</a:t>
            </a:r>
            <a:endParaRPr lang="ko-KR" altLang="en-US" sz="2400" b="1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8213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A53E6AD9-DAB9-435F-BF30-1BDC41C90B4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8" r="2458"/>
          <a:stretch/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>
            <a:extLst>
              <a:ext uri="{FF2B5EF4-FFF2-40B4-BE49-F238E27FC236}">
                <a16:creationId xmlns:a16="http://schemas.microsoft.com/office/drawing/2014/main" id="{F27C38FC-4AF7-48B5-B147-A657E839767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6" r="13636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5D4D2CF0-9E40-49C4-9E27-0AF6D83BA5DC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65F2CD5-9838-4AB7-ABE7-DF85646818DA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극장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 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극장정보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(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주차안내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)</a:t>
            </a:r>
            <a:endParaRPr lang="ko-KR" altLang="en-US" sz="2400" b="1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161254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D950A80B-E972-4231-9C8C-CAE4503FC34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" r="6392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>
            <a:extLst>
              <a:ext uri="{FF2B5EF4-FFF2-40B4-BE49-F238E27FC236}">
                <a16:creationId xmlns:a16="http://schemas.microsoft.com/office/drawing/2014/main" id="{8035D129-C5C6-47F1-A493-9CB13773F8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0" r="13620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446BB6F4-6365-4221-B570-3BEDD45D1B09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0C5E5E-2BE5-4EE0-A9A0-033FAD69A3DF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극장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 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극장정보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(</a:t>
            </a:r>
            <a:r>
              <a:rPr lang="ko-KR" altLang="en-US" sz="2400" b="1" dirty="0" err="1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카카오맵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)</a:t>
            </a:r>
            <a:endParaRPr lang="ko-KR" altLang="en-US" sz="2400" b="1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33434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자유형: 도형 20">
            <a:extLst>
              <a:ext uri="{FF2B5EF4-FFF2-40B4-BE49-F238E27FC236}">
                <a16:creationId xmlns:a16="http://schemas.microsoft.com/office/drawing/2014/main" id="{18153E97-8B5E-40D8-813B-3D15D47CACB6}"/>
              </a:ext>
            </a:extLst>
          </p:cNvPr>
          <p:cNvSpPr/>
          <p:nvPr/>
        </p:nvSpPr>
        <p:spPr>
          <a:xfrm>
            <a:off x="431800" y="431800"/>
            <a:ext cx="11328400" cy="5994400"/>
          </a:xfrm>
          <a:custGeom>
            <a:avLst/>
            <a:gdLst>
              <a:gd name="connsiteX0" fmla="*/ 54000 w 11328400"/>
              <a:gd name="connsiteY0" fmla="*/ 54000 h 5994400"/>
              <a:gd name="connsiteX1" fmla="*/ 54000 w 11328400"/>
              <a:gd name="connsiteY1" fmla="*/ 2997200 h 5994400"/>
              <a:gd name="connsiteX2" fmla="*/ 11274399 w 11328400"/>
              <a:gd name="connsiteY2" fmla="*/ 2997200 h 5994400"/>
              <a:gd name="connsiteX3" fmla="*/ 11274399 w 11328400"/>
              <a:gd name="connsiteY3" fmla="*/ 54000 h 5994400"/>
              <a:gd name="connsiteX4" fmla="*/ 0 w 11328400"/>
              <a:gd name="connsiteY4" fmla="*/ 0 h 5994400"/>
              <a:gd name="connsiteX5" fmla="*/ 54000 w 11328400"/>
              <a:gd name="connsiteY5" fmla="*/ 0 h 5994400"/>
              <a:gd name="connsiteX6" fmla="*/ 54000 w 11328400"/>
              <a:gd name="connsiteY6" fmla="*/ 0 h 5994400"/>
              <a:gd name="connsiteX7" fmla="*/ 11328400 w 11328400"/>
              <a:gd name="connsiteY7" fmla="*/ 0 h 5994400"/>
              <a:gd name="connsiteX8" fmla="*/ 11328400 w 11328400"/>
              <a:gd name="connsiteY8" fmla="*/ 54000 h 5994400"/>
              <a:gd name="connsiteX9" fmla="*/ 11328399 w 11328400"/>
              <a:gd name="connsiteY9" fmla="*/ 54000 h 5994400"/>
              <a:gd name="connsiteX10" fmla="*/ 11328399 w 11328400"/>
              <a:gd name="connsiteY10" fmla="*/ 2997200 h 5994400"/>
              <a:gd name="connsiteX11" fmla="*/ 11328400 w 11328400"/>
              <a:gd name="connsiteY11" fmla="*/ 2997200 h 5994400"/>
              <a:gd name="connsiteX12" fmla="*/ 11328400 w 11328400"/>
              <a:gd name="connsiteY12" fmla="*/ 5994400 h 5994400"/>
              <a:gd name="connsiteX13" fmla="*/ 0 w 11328400"/>
              <a:gd name="connsiteY13" fmla="*/ 5994400 h 5994400"/>
              <a:gd name="connsiteX14" fmla="*/ 0 w 11328400"/>
              <a:gd name="connsiteY14" fmla="*/ 5400000 h 5994400"/>
              <a:gd name="connsiteX15" fmla="*/ 0 w 11328400"/>
              <a:gd name="connsiteY15" fmla="*/ 5400000 h 599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328400" h="5994400">
                <a:moveTo>
                  <a:pt x="54000" y="54000"/>
                </a:moveTo>
                <a:lnTo>
                  <a:pt x="54000" y="2997200"/>
                </a:lnTo>
                <a:lnTo>
                  <a:pt x="11274399" y="2997200"/>
                </a:lnTo>
                <a:lnTo>
                  <a:pt x="11274399" y="54000"/>
                </a:lnTo>
                <a:close/>
                <a:moveTo>
                  <a:pt x="0" y="0"/>
                </a:moveTo>
                <a:lnTo>
                  <a:pt x="54000" y="0"/>
                </a:lnTo>
                <a:lnTo>
                  <a:pt x="54000" y="0"/>
                </a:lnTo>
                <a:lnTo>
                  <a:pt x="11328400" y="0"/>
                </a:lnTo>
                <a:lnTo>
                  <a:pt x="11328400" y="54000"/>
                </a:lnTo>
                <a:lnTo>
                  <a:pt x="11328399" y="54000"/>
                </a:lnTo>
                <a:lnTo>
                  <a:pt x="11328399" y="2997200"/>
                </a:lnTo>
                <a:lnTo>
                  <a:pt x="11328400" y="2997200"/>
                </a:lnTo>
                <a:lnTo>
                  <a:pt x="11328400" y="5994400"/>
                </a:lnTo>
                <a:lnTo>
                  <a:pt x="0" y="5994400"/>
                </a:lnTo>
                <a:lnTo>
                  <a:pt x="0" y="5400000"/>
                </a:lnTo>
                <a:lnTo>
                  <a:pt x="0" y="5400000"/>
                </a:lnTo>
                <a:close/>
              </a:path>
            </a:pathLst>
          </a:cu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17BEBB-7FFB-4A53-B3F7-4361ACBF77D8}"/>
              </a:ext>
            </a:extLst>
          </p:cNvPr>
          <p:cNvSpPr txBox="1"/>
          <p:nvPr/>
        </p:nvSpPr>
        <p:spPr>
          <a:xfrm>
            <a:off x="2476500" y="1468202"/>
            <a:ext cx="723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Admin</a:t>
            </a:r>
            <a:endParaRPr lang="ko-KR" altLang="en-US" sz="4800" dirty="0">
              <a:solidFill>
                <a:srgbClr val="292938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D34752-2FAE-4F97-B3A9-558BAAE502BB}"/>
              </a:ext>
            </a:extLst>
          </p:cNvPr>
          <p:cNvSpPr txBox="1"/>
          <p:nvPr/>
        </p:nvSpPr>
        <p:spPr>
          <a:xfrm>
            <a:off x="1193801" y="5002538"/>
            <a:ext cx="2285236" cy="1349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한</a:t>
            </a:r>
            <a:r>
              <a:rPr lang="en-US" altLang="ko-KR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 </a:t>
            </a: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지점의 영화관에 대한 정보 관리</a:t>
            </a:r>
            <a:endParaRPr lang="en-US" altLang="ko-KR" sz="14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상영관 종류에 따른 관람료 정보 관리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8571571A-184D-440F-BA35-59C8C48C6FBD}"/>
              </a:ext>
            </a:extLst>
          </p:cNvPr>
          <p:cNvSpPr/>
          <p:nvPr/>
        </p:nvSpPr>
        <p:spPr>
          <a:xfrm>
            <a:off x="1193800" y="4611095"/>
            <a:ext cx="228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영화관 관리</a:t>
            </a:r>
            <a:endParaRPr lang="en-US" altLang="ko-KR" sz="16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5D328E3-2D6A-4B18-842C-7E5A7BD476A3}"/>
              </a:ext>
            </a:extLst>
          </p:cNvPr>
          <p:cNvSpPr/>
          <p:nvPr/>
        </p:nvSpPr>
        <p:spPr>
          <a:xfrm>
            <a:off x="1193800" y="4061922"/>
            <a:ext cx="2285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F3F3F3"/>
                </a:solidFill>
              </a:rPr>
              <a:t>01.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0E7250B-1C2A-4B05-8077-75CEF5F7247A}"/>
              </a:ext>
            </a:extLst>
          </p:cNvPr>
          <p:cNvSpPr/>
          <p:nvPr/>
        </p:nvSpPr>
        <p:spPr>
          <a:xfrm>
            <a:off x="3700188" y="4611095"/>
            <a:ext cx="228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 관리</a:t>
            </a:r>
            <a:endParaRPr lang="en-US" altLang="ko-KR" sz="16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0F3CC8E-80BE-4C85-9D2E-A76D6353312E}"/>
              </a:ext>
            </a:extLst>
          </p:cNvPr>
          <p:cNvSpPr/>
          <p:nvPr/>
        </p:nvSpPr>
        <p:spPr>
          <a:xfrm>
            <a:off x="3700188" y="4061922"/>
            <a:ext cx="2285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F3F3F3"/>
                </a:solidFill>
              </a:rPr>
              <a:t>02.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AEEDE6F-A116-4F5E-970C-9F8B17E07340}"/>
              </a:ext>
            </a:extLst>
          </p:cNvPr>
          <p:cNvSpPr/>
          <p:nvPr/>
        </p:nvSpPr>
        <p:spPr>
          <a:xfrm>
            <a:off x="6206576" y="4611095"/>
            <a:ext cx="228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상영관 관리</a:t>
            </a:r>
            <a:endParaRPr lang="en-US" altLang="ko-KR" sz="16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B32AF6D-49CD-42F7-830B-745C5D27CBBB}"/>
              </a:ext>
            </a:extLst>
          </p:cNvPr>
          <p:cNvSpPr/>
          <p:nvPr/>
        </p:nvSpPr>
        <p:spPr>
          <a:xfrm>
            <a:off x="6206576" y="4061922"/>
            <a:ext cx="2285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F3F3F3"/>
                </a:solidFill>
              </a:rPr>
              <a:t>03.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C72F72-A48A-49CB-9E51-0A768E604B80}"/>
              </a:ext>
            </a:extLst>
          </p:cNvPr>
          <p:cNvSpPr txBox="1"/>
          <p:nvPr/>
        </p:nvSpPr>
        <p:spPr>
          <a:xfrm>
            <a:off x="8712964" y="5002538"/>
            <a:ext cx="2285236" cy="1025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Butter DB</a:t>
            </a: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의 각 영화에 대한 상영시간표 등록 및 삭제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C1AB2306-E0F7-41AC-89C1-0B43F452EAF5}"/>
              </a:ext>
            </a:extLst>
          </p:cNvPr>
          <p:cNvSpPr/>
          <p:nvPr/>
        </p:nvSpPr>
        <p:spPr>
          <a:xfrm>
            <a:off x="8712963" y="4611095"/>
            <a:ext cx="228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상영시간표 관리</a:t>
            </a:r>
            <a:endParaRPr lang="en-US" altLang="ko-KR" sz="16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88794B29-C2F7-4DD6-855E-AB4370378617}"/>
              </a:ext>
            </a:extLst>
          </p:cNvPr>
          <p:cNvSpPr/>
          <p:nvPr/>
        </p:nvSpPr>
        <p:spPr>
          <a:xfrm>
            <a:off x="8712963" y="4061922"/>
            <a:ext cx="2285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F3F3F3"/>
                </a:solidFill>
              </a:rPr>
              <a:t>04.</a:t>
            </a:r>
          </a:p>
        </p:txBody>
      </p:sp>
    </p:spTree>
    <p:extLst>
      <p:ext uri="{BB962C8B-B14F-4D97-AF65-F5344CB8AC3E}">
        <p14:creationId xmlns:p14="http://schemas.microsoft.com/office/powerpoint/2010/main" val="35287962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D950A80B-E972-4231-9C8C-CAE4503FC34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" r="585"/>
          <a:stretch/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>
            <a:extLst>
              <a:ext uri="{FF2B5EF4-FFF2-40B4-BE49-F238E27FC236}">
                <a16:creationId xmlns:a16="http://schemas.microsoft.com/office/drawing/2014/main" id="{8035D129-C5C6-47F1-A493-9CB13773F8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7" r="12257"/>
          <a:stretch/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A5DC383E-0FE8-4B3E-A645-1A239E062F17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931BB1-D7E8-42EC-AE2C-08C81805464E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극장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 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상영시간표</a:t>
            </a:r>
          </a:p>
        </p:txBody>
      </p:sp>
    </p:spTree>
    <p:extLst>
      <p:ext uri="{BB962C8B-B14F-4D97-AF65-F5344CB8AC3E}">
        <p14:creationId xmlns:p14="http://schemas.microsoft.com/office/powerpoint/2010/main" val="31793712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 descr="텍스트, 모니터, 검은색, 화면이(가) 표시된 사진&#10;&#10;자동 생성된 설명">
            <a:extLst>
              <a:ext uri="{FF2B5EF4-FFF2-40B4-BE49-F238E27FC236}">
                <a16:creationId xmlns:a16="http://schemas.microsoft.com/office/drawing/2014/main" id="{C9DFBFCB-1CD6-42D2-9821-5ECC1F22BE0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" r="4641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 descr="텍스트, 모니터, 화면, 검은색이(가) 표시된 사진&#10;&#10;자동 생성된 설명">
            <a:extLst>
              <a:ext uri="{FF2B5EF4-FFF2-40B4-BE49-F238E27FC236}">
                <a16:creationId xmlns:a16="http://schemas.microsoft.com/office/drawing/2014/main" id="{6D693AB2-44A3-4288-8DE7-DBFBF3F7AB1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0" r="12480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8DBFAC86-82BA-43D4-B6E8-62648A2F5580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6593BEB-D8A2-4138-98A4-99E4C8E4D674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극장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 -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관람료</a:t>
            </a:r>
          </a:p>
        </p:txBody>
      </p:sp>
    </p:spTree>
    <p:extLst>
      <p:ext uri="{BB962C8B-B14F-4D97-AF65-F5344CB8AC3E}">
        <p14:creationId xmlns:p14="http://schemas.microsoft.com/office/powerpoint/2010/main" val="19345039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82BDB976-5F83-4C43-9C87-91C36202858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" r="1150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>
            <a:extLst>
              <a:ext uri="{FF2B5EF4-FFF2-40B4-BE49-F238E27FC236}">
                <a16:creationId xmlns:a16="http://schemas.microsoft.com/office/drawing/2014/main" id="{4EC45A2D-74B2-442F-A918-31B502BF2C4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53" r="12253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F1D3F450-DE76-4B58-AB1C-2F9BEF5CCF57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F77BA0B-B35A-4971-89A4-FECB45C36143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무비차트</a:t>
            </a:r>
          </a:p>
        </p:txBody>
      </p:sp>
    </p:spTree>
    <p:extLst>
      <p:ext uri="{BB962C8B-B14F-4D97-AF65-F5344CB8AC3E}">
        <p14:creationId xmlns:p14="http://schemas.microsoft.com/office/powerpoint/2010/main" val="30946198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B42890CC-BCD9-49EE-B7C5-2083EC83AF0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" r="2064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>
            <a:extLst>
              <a:ext uri="{FF2B5EF4-FFF2-40B4-BE49-F238E27FC236}">
                <a16:creationId xmlns:a16="http://schemas.microsoft.com/office/drawing/2014/main" id="{FF9EC9F2-DF66-4FE2-996A-7185FD47B23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9" r="12149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316AC97A-BCCA-445E-9FDA-724187EA4641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8A0581-8232-4269-AE07-EF287CC08BFD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 err="1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상영예정작</a:t>
            </a:r>
            <a:endParaRPr lang="ko-KR" altLang="en-US" sz="2400" b="1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80505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D6C1C2C4-E9C3-40D9-8071-23C29427353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" r="2054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 descr="텍스트이(가) 표시된 사진&#10;&#10;자동 생성된 설명">
            <a:extLst>
              <a:ext uri="{FF2B5EF4-FFF2-40B4-BE49-F238E27FC236}">
                <a16:creationId xmlns:a16="http://schemas.microsoft.com/office/drawing/2014/main" id="{07AA572F-6A80-44EB-8E90-B05FBC30AE3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3" r="12563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24529375-34E5-4329-9B73-84CB4172EA3C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CF91F4-A558-40FD-8671-990438D4AD9A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 상세정보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- </a:t>
            </a:r>
            <a:r>
              <a:rPr lang="ko-KR" altLang="en-US" sz="2400" b="1" dirty="0" err="1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스틸컷</a:t>
            </a:r>
            <a:endParaRPr lang="ko-KR" altLang="en-US" sz="2400" b="1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17220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 descr="텍스트이(가) 표시된 사진&#10;&#10;자동 생성된 설명">
            <a:extLst>
              <a:ext uri="{FF2B5EF4-FFF2-40B4-BE49-F238E27FC236}">
                <a16:creationId xmlns:a16="http://schemas.microsoft.com/office/drawing/2014/main" id="{1C6C225E-5BB4-4794-B9F4-71DE92292C5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6" r="2726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 descr="텍스트이(가) 표시된 사진&#10;&#10;자동 생성된 설명">
            <a:extLst>
              <a:ext uri="{FF2B5EF4-FFF2-40B4-BE49-F238E27FC236}">
                <a16:creationId xmlns:a16="http://schemas.microsoft.com/office/drawing/2014/main" id="{5DEEB663-5D82-4666-9A87-7B856C51AE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0" r="12520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E1928C82-8FDA-44BE-B6F6-EEE11541B678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847DB3-0381-4736-A205-83D8D56FD8B7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 상세정보 </a:t>
            </a:r>
          </a:p>
        </p:txBody>
      </p:sp>
    </p:spTree>
    <p:extLst>
      <p:ext uri="{BB962C8B-B14F-4D97-AF65-F5344CB8AC3E}">
        <p14:creationId xmlns:p14="http://schemas.microsoft.com/office/powerpoint/2010/main" val="179757127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 descr="텍스트이(가) 표시된 사진&#10;&#10;자동 생성된 설명">
            <a:extLst>
              <a:ext uri="{FF2B5EF4-FFF2-40B4-BE49-F238E27FC236}">
                <a16:creationId xmlns:a16="http://schemas.microsoft.com/office/drawing/2014/main" id="{616E6CB1-4446-4CED-BC8D-BC346DC0847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9" r="2339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>
            <a:extLst>
              <a:ext uri="{FF2B5EF4-FFF2-40B4-BE49-F238E27FC236}">
                <a16:creationId xmlns:a16="http://schemas.microsoft.com/office/drawing/2014/main" id="{DB9AE999-9CBD-4C68-860C-B2A63B87CEC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6" r="28576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AAD8CC9C-A9CB-4B2D-A7B3-FC7039D964BD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9DB32C-2E85-4A51-9B08-E55A3258026A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 상세정보</a:t>
            </a:r>
          </a:p>
        </p:txBody>
      </p:sp>
    </p:spTree>
    <p:extLst>
      <p:ext uri="{BB962C8B-B14F-4D97-AF65-F5344CB8AC3E}">
        <p14:creationId xmlns:p14="http://schemas.microsoft.com/office/powerpoint/2010/main" val="4444801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5C77F8BE-B24D-4FF9-BAF1-51EDF033E3E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" r="2195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 descr="텍스트이(가) 표시된 사진&#10;&#10;자동 생성된 설명">
            <a:extLst>
              <a:ext uri="{FF2B5EF4-FFF2-40B4-BE49-F238E27FC236}">
                <a16:creationId xmlns:a16="http://schemas.microsoft.com/office/drawing/2014/main" id="{5F15C2E1-5DE0-4BD8-944A-BADF3F9F14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0" r="11950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A7174BFC-3984-46FE-94CF-0CA75AE1821D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011DB3-65D3-47F7-A5D2-441869102A97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 상세정보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-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예고편</a:t>
            </a:r>
          </a:p>
        </p:txBody>
      </p:sp>
    </p:spTree>
    <p:extLst>
      <p:ext uri="{BB962C8B-B14F-4D97-AF65-F5344CB8AC3E}">
        <p14:creationId xmlns:p14="http://schemas.microsoft.com/office/powerpoint/2010/main" val="19430067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 descr="텍스트, 모니터, 화면, 검은색이(가) 표시된 사진&#10;&#10;자동 생성된 설명">
            <a:extLst>
              <a:ext uri="{FF2B5EF4-FFF2-40B4-BE49-F238E27FC236}">
                <a16:creationId xmlns:a16="http://schemas.microsoft.com/office/drawing/2014/main" id="{66A0AA84-D37A-4AA1-BBD5-E3532B7DF79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" r="1927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 descr="텍스트, 모니터, 화면, 검은색이(가) 표시된 사진&#10;&#10;자동 생성된 설명">
            <a:extLst>
              <a:ext uri="{FF2B5EF4-FFF2-40B4-BE49-F238E27FC236}">
                <a16:creationId xmlns:a16="http://schemas.microsoft.com/office/drawing/2014/main" id="{CC5EB5B8-DE8D-4617-A96D-A7B4CE95C6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4" r="12444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46D68E87-4742-485E-A9B5-376B35171662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02ACBA4-ECE6-447B-BC51-9854A09BFA92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예매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/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극장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/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시간 선택</a:t>
            </a:r>
          </a:p>
        </p:txBody>
      </p:sp>
    </p:spTree>
    <p:extLst>
      <p:ext uri="{BB962C8B-B14F-4D97-AF65-F5344CB8AC3E}">
        <p14:creationId xmlns:p14="http://schemas.microsoft.com/office/powerpoint/2010/main" val="2539136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8" name="그림 개체 틀 7" descr="텍스트, 모니터, 검은색, 스크린샷이(가) 표시된 사진&#10;&#10;자동 생성된 설명">
            <a:extLst>
              <a:ext uri="{FF2B5EF4-FFF2-40B4-BE49-F238E27FC236}">
                <a16:creationId xmlns:a16="http://schemas.microsoft.com/office/drawing/2014/main" id="{1ADBAFE5-3DC0-4DC3-B35F-6EE7FCA2026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4" r="6564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 descr="텍스트, 스크린샷, 모니터, 화면이(가) 표시된 사진&#10;&#10;자동 생성된 설명">
            <a:extLst>
              <a:ext uri="{FF2B5EF4-FFF2-40B4-BE49-F238E27FC236}">
                <a16:creationId xmlns:a16="http://schemas.microsoft.com/office/drawing/2014/main" id="{5057B004-CA1E-4506-8A5A-9546CFB1AF6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5" r="12305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0A5091E8-400F-4320-A6B5-FBAF9004BF3C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5F8CE4-B9D7-4DB4-8E91-8E27517CBD91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예매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/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극장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/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시간 선택</a:t>
            </a:r>
          </a:p>
        </p:txBody>
      </p:sp>
    </p:spTree>
    <p:extLst>
      <p:ext uri="{BB962C8B-B14F-4D97-AF65-F5344CB8AC3E}">
        <p14:creationId xmlns:p14="http://schemas.microsoft.com/office/powerpoint/2010/main" val="31559681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4D8662E5-9E87-4E5A-A7EC-10939C8EE65D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31623" y="914069"/>
            <a:ext cx="2816559" cy="5289507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CFAB4421-DA09-4C89-84D0-1DD950F1F7AA}"/>
              </a:ext>
            </a:extLst>
          </p:cNvPr>
          <p:cNvSpPr txBox="1"/>
          <p:nvPr/>
        </p:nvSpPr>
        <p:spPr>
          <a:xfrm>
            <a:off x="643817" y="123820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영화관 관리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A78F37B-1154-4AF5-8171-36E13B2CFF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25145" y="1353671"/>
            <a:ext cx="6279424" cy="3423003"/>
          </a:xfrm>
          <a:prstGeom prst="rect">
            <a:avLst/>
          </a:prstGeom>
        </p:spPr>
      </p:pic>
      <p:pic>
        <p:nvPicPr>
          <p:cNvPr id="28" name="그림 개체 틀 27" descr="텍스트이(가) 표시된 사진&#10;&#10;자동 생성된 설명">
            <a:extLst>
              <a:ext uri="{FF2B5EF4-FFF2-40B4-BE49-F238E27FC236}">
                <a16:creationId xmlns:a16="http://schemas.microsoft.com/office/drawing/2014/main" id="{BFB76AA0-7352-48C6-9F83-51F8E938DB5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" b="465"/>
          <a:stretch>
            <a:fillRect/>
          </a:stretch>
        </p:blipFill>
        <p:spPr>
          <a:xfrm>
            <a:off x="8854396" y="1263194"/>
            <a:ext cx="2578732" cy="4533152"/>
          </a:xfr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83624B06-6520-46B8-B046-F1AFDF7E901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4651" y="1328980"/>
            <a:ext cx="6279424" cy="2978658"/>
          </a:xfrm>
          <a:prstGeom prst="rect">
            <a:avLst/>
          </a:prstGeom>
        </p:spPr>
      </p:pic>
      <p:pic>
        <p:nvPicPr>
          <p:cNvPr id="36" name="그림 개체 틀 27">
            <a:extLst>
              <a:ext uri="{FF2B5EF4-FFF2-40B4-BE49-F238E27FC236}">
                <a16:creationId xmlns:a16="http://schemas.microsoft.com/office/drawing/2014/main" id="{F2E56CDF-B7C7-4453-872E-2D7EF71F28B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" b="54"/>
          <a:stretch/>
        </p:blipFill>
        <p:spPr>
          <a:xfrm>
            <a:off x="8854396" y="1249886"/>
            <a:ext cx="2578732" cy="4533152"/>
          </a:xfrm>
          <a:prstGeom prst="roundRect">
            <a:avLst>
              <a:gd name="adj" fmla="val 7322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37" name="그림 36">
            <a:extLst>
              <a:ext uri="{FF2B5EF4-FFF2-40B4-BE49-F238E27FC236}">
                <a16:creationId xmlns:a16="http://schemas.microsoft.com/office/drawing/2014/main" id="{2F269CB3-23BE-43B2-8234-D5E408C166D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4651" y="3133175"/>
            <a:ext cx="6279424" cy="1427313"/>
          </a:xfrm>
          <a:prstGeom prst="rect">
            <a:avLst/>
          </a:prstGeom>
        </p:spPr>
      </p:pic>
      <p:pic>
        <p:nvPicPr>
          <p:cNvPr id="38" name="그림 개체 틀 27">
            <a:extLst>
              <a:ext uri="{FF2B5EF4-FFF2-40B4-BE49-F238E27FC236}">
                <a16:creationId xmlns:a16="http://schemas.microsoft.com/office/drawing/2014/main" id="{ED69ED2B-C1B2-4F80-A454-37297429D02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" r="781"/>
          <a:stretch/>
        </p:blipFill>
        <p:spPr>
          <a:xfrm>
            <a:off x="8854396" y="1256540"/>
            <a:ext cx="2578732" cy="4533152"/>
          </a:xfrm>
          <a:prstGeom prst="roundRect">
            <a:avLst>
              <a:gd name="adj" fmla="val 7322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39" name="그림 개체 틀 27">
            <a:extLst>
              <a:ext uri="{FF2B5EF4-FFF2-40B4-BE49-F238E27FC236}">
                <a16:creationId xmlns:a16="http://schemas.microsoft.com/office/drawing/2014/main" id="{4680DFFC-1ABB-4CB8-9333-8534FA40C90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1" r="1011"/>
          <a:stretch/>
        </p:blipFill>
        <p:spPr>
          <a:xfrm>
            <a:off x="8854396" y="1256540"/>
            <a:ext cx="2578732" cy="4533152"/>
          </a:xfrm>
          <a:prstGeom prst="roundRect">
            <a:avLst>
              <a:gd name="adj" fmla="val 7322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</p:spTree>
    <p:extLst>
      <p:ext uri="{BB962C8B-B14F-4D97-AF65-F5344CB8AC3E}">
        <p14:creationId xmlns:p14="http://schemas.microsoft.com/office/powerpoint/2010/main" val="295831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10" name="그림 개체 틀 9" descr="텍스트, 모니터, 검은색, 점수판이(가) 표시된 사진&#10;&#10;자동 생성된 설명">
            <a:extLst>
              <a:ext uri="{FF2B5EF4-FFF2-40B4-BE49-F238E27FC236}">
                <a16:creationId xmlns:a16="http://schemas.microsoft.com/office/drawing/2014/main" id="{1E3C318E-A120-42D1-89EC-4BF35B4FAB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3" r="5413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8" name="그림 개체 틀 7">
            <a:extLst>
              <a:ext uri="{FF2B5EF4-FFF2-40B4-BE49-F238E27FC236}">
                <a16:creationId xmlns:a16="http://schemas.microsoft.com/office/drawing/2014/main" id="{6826C5B5-52EE-4DB1-9276-129D5E3ACD1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5" r="12695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CC49268-6BC0-42B7-AAD7-A43CD220DA51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2B020E-F60E-4268-A12F-04327B65C304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예매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좌석 선택</a:t>
            </a:r>
          </a:p>
        </p:txBody>
      </p:sp>
    </p:spTree>
    <p:extLst>
      <p:ext uri="{BB962C8B-B14F-4D97-AF65-F5344CB8AC3E}">
        <p14:creationId xmlns:p14="http://schemas.microsoft.com/office/powerpoint/2010/main" val="7513935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AC1113E0-9B37-4D0B-B625-C9DCFCEF4DA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" r="1700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 descr="텍스트, 스크린샷, 모니터이(가) 표시된 사진&#10;&#10;자동 생성된 설명">
            <a:extLst>
              <a:ext uri="{FF2B5EF4-FFF2-40B4-BE49-F238E27FC236}">
                <a16:creationId xmlns:a16="http://schemas.microsoft.com/office/drawing/2014/main" id="{0BCDB0F7-D960-4E2C-B6A5-D730E9C669D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9" r="12199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56D766E2-ED39-4E27-9D7D-857F5E97F7CD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4AE2A9-A348-49D1-B123-D3F4E2B01CC2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예매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좌석 선택</a:t>
            </a:r>
          </a:p>
        </p:txBody>
      </p:sp>
    </p:spTree>
    <p:extLst>
      <p:ext uri="{BB962C8B-B14F-4D97-AF65-F5344CB8AC3E}">
        <p14:creationId xmlns:p14="http://schemas.microsoft.com/office/powerpoint/2010/main" val="33334051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459C6E65-0A2A-4138-AAA9-FEDA151F76A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8" r="6438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>
            <a:extLst>
              <a:ext uri="{FF2B5EF4-FFF2-40B4-BE49-F238E27FC236}">
                <a16:creationId xmlns:a16="http://schemas.microsoft.com/office/drawing/2014/main" id="{82A14529-2A17-459D-BBA8-6C420604526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1" r="12341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19D4659A-B4DC-4447-858F-8D31493DF76C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8A89A4-CA90-4269-B3B7-3E665F349B42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예매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좌석 선택 후 결제하기</a:t>
            </a:r>
          </a:p>
        </p:txBody>
      </p:sp>
    </p:spTree>
    <p:extLst>
      <p:ext uri="{BB962C8B-B14F-4D97-AF65-F5344CB8AC3E}">
        <p14:creationId xmlns:p14="http://schemas.microsoft.com/office/powerpoint/2010/main" val="32992409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F3F7AB33-D180-409D-9206-BAF8A19DEFE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5" r="2925"/>
          <a:stretch/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>
            <a:extLst>
              <a:ext uri="{FF2B5EF4-FFF2-40B4-BE49-F238E27FC236}">
                <a16:creationId xmlns:a16="http://schemas.microsoft.com/office/drawing/2014/main" id="{EBA006CF-63E6-4AED-BEA4-79B6E74BA42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7" r="11867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2F0CB361-0E46-4BEF-AD3D-8FFD415A31C2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6C1444-DFE8-4D56-B4FD-6EA04CB20D0C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결제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-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회원</a:t>
            </a:r>
          </a:p>
        </p:txBody>
      </p:sp>
    </p:spTree>
    <p:extLst>
      <p:ext uri="{BB962C8B-B14F-4D97-AF65-F5344CB8AC3E}">
        <p14:creationId xmlns:p14="http://schemas.microsoft.com/office/powerpoint/2010/main" val="36599532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 descr="텍스트이(가) 표시된 사진&#10;&#10;자동 생성된 설명">
            <a:extLst>
              <a:ext uri="{FF2B5EF4-FFF2-40B4-BE49-F238E27FC236}">
                <a16:creationId xmlns:a16="http://schemas.microsoft.com/office/drawing/2014/main" id="{6A2C1431-E017-4F3E-95B8-7D87527EA55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9" r="7099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>
            <a:extLst>
              <a:ext uri="{FF2B5EF4-FFF2-40B4-BE49-F238E27FC236}">
                <a16:creationId xmlns:a16="http://schemas.microsoft.com/office/drawing/2014/main" id="{243D13D7-00E8-429B-8B39-55B32A3434B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4" r="12064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7453CD5C-F64C-4529-8418-BA8D07F78C6A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0AB6C1-3CDA-49A2-91FA-9FA20034AC8C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결제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-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비회원</a:t>
            </a:r>
          </a:p>
        </p:txBody>
      </p:sp>
    </p:spTree>
    <p:extLst>
      <p:ext uri="{BB962C8B-B14F-4D97-AF65-F5344CB8AC3E}">
        <p14:creationId xmlns:p14="http://schemas.microsoft.com/office/powerpoint/2010/main" val="7800541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6" name="그림 개체 틀 5" descr="텍스트이(가) 표시된 사진&#10;&#10;자동 생성된 설명">
            <a:extLst>
              <a:ext uri="{FF2B5EF4-FFF2-40B4-BE49-F238E27FC236}">
                <a16:creationId xmlns:a16="http://schemas.microsoft.com/office/drawing/2014/main" id="{E4061259-9FAA-4F6A-A940-C5BD842D36A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9" r="7099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>
            <a:extLst>
              <a:ext uri="{FF2B5EF4-FFF2-40B4-BE49-F238E27FC236}">
                <a16:creationId xmlns:a16="http://schemas.microsoft.com/office/drawing/2014/main" id="{52AEA0B0-9BB2-43E9-99AF-702DF9F10A1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2" r="12772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8F00F7A8-79AD-4A7C-B45C-662E8D2733F0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3BDD1A-C9E7-4A10-9294-013E6A1E2391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결제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-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비회원</a:t>
            </a:r>
          </a:p>
        </p:txBody>
      </p:sp>
    </p:spTree>
    <p:extLst>
      <p:ext uri="{BB962C8B-B14F-4D97-AF65-F5344CB8AC3E}">
        <p14:creationId xmlns:p14="http://schemas.microsoft.com/office/powerpoint/2010/main" val="127135045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8" name="그림 개체 틀 7" descr="텍스트이(가) 표시된 사진&#10;&#10;자동 생성된 설명">
            <a:extLst>
              <a:ext uri="{FF2B5EF4-FFF2-40B4-BE49-F238E27FC236}">
                <a16:creationId xmlns:a16="http://schemas.microsoft.com/office/drawing/2014/main" id="{8D1DA135-D84D-4E08-9DC5-E0E7CA6CF4F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" b="26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6" name="그림 개체 틀 5">
            <a:extLst>
              <a:ext uri="{FF2B5EF4-FFF2-40B4-BE49-F238E27FC236}">
                <a16:creationId xmlns:a16="http://schemas.microsoft.com/office/drawing/2014/main" id="{4BF093D4-4160-4B5D-ACD2-E87F26B042C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" r="1688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6566C549-FC74-483D-A0AC-0648D281FDD5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0B52C7-18C5-49F0-BDD3-0B8C873D9AAA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</a:t>
            </a:r>
          </a:p>
        </p:txBody>
      </p:sp>
    </p:spTree>
    <p:extLst>
      <p:ext uri="{BB962C8B-B14F-4D97-AF65-F5344CB8AC3E}">
        <p14:creationId xmlns:p14="http://schemas.microsoft.com/office/powerpoint/2010/main" val="14523148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8" name="그림 개체 틀 7">
            <a:extLst>
              <a:ext uri="{FF2B5EF4-FFF2-40B4-BE49-F238E27FC236}">
                <a16:creationId xmlns:a16="http://schemas.microsoft.com/office/drawing/2014/main" id="{639F3854-8F72-4431-8F3A-2D5240EB9AA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" b="26"/>
          <a:stretch>
            <a:fillRect/>
          </a:stretch>
        </p:blipFill>
        <p:spPr>
          <a:xfrm>
            <a:off x="8905875" y="1071563"/>
            <a:ext cx="2179638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6" name="그림 개체 틀 5" descr="텍스트이(가) 표시된 사진&#10;&#10;자동 생성된 설명">
            <a:extLst>
              <a:ext uri="{FF2B5EF4-FFF2-40B4-BE49-F238E27FC236}">
                <a16:creationId xmlns:a16="http://schemas.microsoft.com/office/drawing/2014/main" id="{A4AE853D-937C-4ACC-824C-88348A45215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" r="454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77F7AC18-06A5-4111-BE12-E1AB2C7A3A0C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A21990F-AF25-499A-80AC-9CCA6BABD76D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</a:t>
            </a:r>
          </a:p>
        </p:txBody>
      </p:sp>
    </p:spTree>
    <p:extLst>
      <p:ext uri="{BB962C8B-B14F-4D97-AF65-F5344CB8AC3E}">
        <p14:creationId xmlns:p14="http://schemas.microsoft.com/office/powerpoint/2010/main" val="160067309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772648" y="1525660"/>
            <a:ext cx="5205944" cy="5097494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개체 틀 2">
            <a:extLst>
              <a:ext uri="{FF2B5EF4-FFF2-40B4-BE49-F238E27FC236}">
                <a16:creationId xmlns:a16="http://schemas.microsoft.com/office/drawing/2014/main" id="{F8DB32E5-8594-43B6-817B-820D03CB9A2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6" r="12476"/>
          <a:stretch>
            <a:fillRect/>
          </a:stretch>
        </p:blipFill>
        <p:spPr>
          <a:xfrm>
            <a:off x="966434" y="1980066"/>
            <a:ext cx="4803843" cy="2897865"/>
          </a:xfr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737ED637-36BD-4A29-ACE9-8ABE5916A79C}"/>
              </a:ext>
            </a:extLst>
          </p:cNvPr>
          <p:cNvGrpSpPr/>
          <p:nvPr/>
        </p:nvGrpSpPr>
        <p:grpSpPr>
          <a:xfrm>
            <a:off x="6213410" y="1525660"/>
            <a:ext cx="5205944" cy="5097494"/>
            <a:chOff x="4665181" y="845686"/>
            <a:chExt cx="6814550" cy="5654862"/>
          </a:xfrm>
        </p:grpSpPr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13785864-3F37-4757-A951-705DEC0E7A69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17" name="그래픽 16">
              <a:extLst>
                <a:ext uri="{FF2B5EF4-FFF2-40B4-BE49-F238E27FC236}">
                  <a16:creationId xmlns:a16="http://schemas.microsoft.com/office/drawing/2014/main" id="{BD1C5261-B5A2-4446-8C47-DD0822366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18" name="그림 개체 틀 2">
            <a:extLst>
              <a:ext uri="{FF2B5EF4-FFF2-40B4-BE49-F238E27FC236}">
                <a16:creationId xmlns:a16="http://schemas.microsoft.com/office/drawing/2014/main" id="{04A75CB8-A358-4457-AA27-8640869E03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0" r="12260"/>
          <a:stretch/>
        </p:blipFill>
        <p:spPr>
          <a:xfrm>
            <a:off x="6421723" y="1980067"/>
            <a:ext cx="4803843" cy="2897865"/>
          </a:xfrm>
          <a:prstGeom prst="roundRect">
            <a:avLst>
              <a:gd name="adj" fmla="val 7322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BC570D4A-6DE3-45EF-AE54-A0580F1BC9A8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DEA9FC-0470-474E-9053-318BF433474F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결제완료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/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실패</a:t>
            </a:r>
          </a:p>
        </p:txBody>
      </p:sp>
    </p:spTree>
    <p:extLst>
      <p:ext uri="{BB962C8B-B14F-4D97-AF65-F5344CB8AC3E}">
        <p14:creationId xmlns:p14="http://schemas.microsoft.com/office/powerpoint/2010/main" val="16018108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2796656" y="1029938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8" name="그림 개체 틀 7" descr="텍스트이(가) 표시된 사진&#10;&#10;자동 생성된 설명">
            <a:extLst>
              <a:ext uri="{FF2B5EF4-FFF2-40B4-BE49-F238E27FC236}">
                <a16:creationId xmlns:a16="http://schemas.microsoft.com/office/drawing/2014/main" id="{F18CCC3A-EDA4-4CB6-8784-D76D41F7D28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" r="1335"/>
          <a:stretch>
            <a:fillRect/>
          </a:stretch>
        </p:blipFill>
        <p:spPr>
          <a:xfrm>
            <a:off x="3077324" y="1250290"/>
            <a:ext cx="6273800" cy="3784600"/>
          </a:xfr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863EB0DC-9913-4E70-93EE-816BB4C4640D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61BE8D-55C5-4B9A-965E-922F4A508E49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이메일 발송</a:t>
            </a:r>
          </a:p>
        </p:txBody>
      </p:sp>
    </p:spTree>
    <p:extLst>
      <p:ext uri="{BB962C8B-B14F-4D97-AF65-F5344CB8AC3E}">
        <p14:creationId xmlns:p14="http://schemas.microsoft.com/office/powerpoint/2010/main" val="3112112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4D8662E5-9E87-4E5A-A7EC-10939C8EE65D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31623" y="914069"/>
            <a:ext cx="2816559" cy="5289507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CFAB4421-DA09-4C89-84D0-1DD950F1F7AA}"/>
              </a:ext>
            </a:extLst>
          </p:cNvPr>
          <p:cNvSpPr txBox="1"/>
          <p:nvPr/>
        </p:nvSpPr>
        <p:spPr>
          <a:xfrm>
            <a:off x="643817" y="123820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 관리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A78F37B-1154-4AF5-8171-36E13B2CFF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25145" y="1361441"/>
            <a:ext cx="6279424" cy="3738880"/>
          </a:xfrm>
          <a:prstGeom prst="rect">
            <a:avLst/>
          </a:prstGeom>
        </p:spPr>
      </p:pic>
      <p:pic>
        <p:nvPicPr>
          <p:cNvPr id="28" name="그림 개체 틀 27">
            <a:extLst>
              <a:ext uri="{FF2B5EF4-FFF2-40B4-BE49-F238E27FC236}">
                <a16:creationId xmlns:a16="http://schemas.microsoft.com/office/drawing/2014/main" id="{BFB76AA0-7352-48C6-9F83-51F8E938DB5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" b="659"/>
          <a:stretch/>
        </p:blipFill>
        <p:spPr>
          <a:xfrm>
            <a:off x="8854396" y="1263194"/>
            <a:ext cx="2578732" cy="4533152"/>
          </a:xfrm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90FDBCCB-70EF-422F-B219-241D010C10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17426" y="2042712"/>
            <a:ext cx="6279424" cy="2974115"/>
          </a:xfrm>
          <a:prstGeom prst="rect">
            <a:avLst/>
          </a:prstGeom>
        </p:spPr>
      </p:pic>
      <p:pic>
        <p:nvPicPr>
          <p:cNvPr id="22" name="그림 개체 틀 27">
            <a:extLst>
              <a:ext uri="{FF2B5EF4-FFF2-40B4-BE49-F238E27FC236}">
                <a16:creationId xmlns:a16="http://schemas.microsoft.com/office/drawing/2014/main" id="{12350F92-C838-4B22-9BC5-75C3A2EC49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" b="400"/>
          <a:stretch/>
        </p:blipFill>
        <p:spPr>
          <a:xfrm>
            <a:off x="8846677" y="1263194"/>
            <a:ext cx="2578732" cy="4533152"/>
          </a:xfrm>
          <a:prstGeom prst="roundRect">
            <a:avLst>
              <a:gd name="adj" fmla="val 7322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C22ECA7F-AAF5-4AD5-8E0D-9452AE1FB3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17426" y="1361441"/>
            <a:ext cx="6279424" cy="3738880"/>
          </a:xfrm>
          <a:prstGeom prst="rect">
            <a:avLst/>
          </a:prstGeom>
        </p:spPr>
      </p:pic>
      <p:pic>
        <p:nvPicPr>
          <p:cNvPr id="24" name="그림 개체 틀 27">
            <a:extLst>
              <a:ext uri="{FF2B5EF4-FFF2-40B4-BE49-F238E27FC236}">
                <a16:creationId xmlns:a16="http://schemas.microsoft.com/office/drawing/2014/main" id="{8461137A-F1D6-4F36-B06C-60F66B9D1D0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" b="889"/>
          <a:stretch/>
        </p:blipFill>
        <p:spPr>
          <a:xfrm>
            <a:off x="8846677" y="1263193"/>
            <a:ext cx="2578732" cy="4533152"/>
          </a:xfrm>
          <a:prstGeom prst="roundRect">
            <a:avLst>
              <a:gd name="adj" fmla="val 7322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</p:spTree>
    <p:extLst>
      <p:ext uri="{BB962C8B-B14F-4D97-AF65-F5344CB8AC3E}">
        <p14:creationId xmlns:p14="http://schemas.microsoft.com/office/powerpoint/2010/main" val="1212589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7D1C0A6A-919E-442E-8C5B-84BD46EB1D73}"/>
              </a:ext>
            </a:extLst>
          </p:cNvPr>
          <p:cNvSpPr txBox="1"/>
          <p:nvPr/>
        </p:nvSpPr>
        <p:spPr>
          <a:xfrm>
            <a:off x="566853" y="466898"/>
            <a:ext cx="8975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dirty="0">
                <a:solidFill>
                  <a:srgbClr val="F3F3F3"/>
                </a:solidFill>
                <a:latin typeface="+mj-lt"/>
                <a:cs typeface="Arial" panose="020B0604020202020204" pitchFamily="34" charset="0"/>
              </a:rPr>
              <a:t>세부 기능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E386661C-4AAF-49B0-AC50-F19AA2EBCF68}"/>
              </a:ext>
            </a:extLst>
          </p:cNvPr>
          <p:cNvSpPr/>
          <p:nvPr/>
        </p:nvSpPr>
        <p:spPr>
          <a:xfrm>
            <a:off x="1869839" y="3767091"/>
            <a:ext cx="21896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 등록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7DF3D78C-D7B9-4741-AD31-B88B590A311C}"/>
              </a:ext>
            </a:extLst>
          </p:cNvPr>
          <p:cNvSpPr/>
          <p:nvPr/>
        </p:nvSpPr>
        <p:spPr>
          <a:xfrm>
            <a:off x="8108342" y="3770616"/>
            <a:ext cx="21896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예매 및 결제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C6993D0F-B3F4-4CA9-A494-F39815BF8DBF}"/>
              </a:ext>
            </a:extLst>
          </p:cNvPr>
          <p:cNvSpPr/>
          <p:nvPr/>
        </p:nvSpPr>
        <p:spPr>
          <a:xfrm>
            <a:off x="8108342" y="4322312"/>
            <a:ext cx="2189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4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 선택 및 좌석지정</a:t>
            </a:r>
            <a:endParaRPr lang="en-US" altLang="ko-KR" sz="1400" dirty="0">
              <a:solidFill>
                <a:srgbClr val="292938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algn="ctr"/>
            <a:r>
              <a:rPr lang="ko-KR" altLang="en-US" sz="14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결제</a:t>
            </a:r>
            <a:endParaRPr lang="en-US" altLang="ko-KR" sz="1400" dirty="0">
              <a:solidFill>
                <a:srgbClr val="292938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1E41B972-6163-4B8F-92EE-7B4B1BC91C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391" y="2580828"/>
            <a:ext cx="1004543" cy="100454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4074E9C-B26A-49B6-ABE2-D4589CE59A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1914" y="2492605"/>
            <a:ext cx="1180985" cy="1180985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58DEA869-53E9-4CCD-A248-FD5CB50D1A7F}"/>
              </a:ext>
            </a:extLst>
          </p:cNvPr>
          <p:cNvSpPr/>
          <p:nvPr/>
        </p:nvSpPr>
        <p:spPr>
          <a:xfrm>
            <a:off x="1869837" y="4322312"/>
            <a:ext cx="21896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4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 등록</a:t>
            </a:r>
            <a:endParaRPr lang="en-US" altLang="ko-KR" sz="1400" dirty="0">
              <a:solidFill>
                <a:srgbClr val="292938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algn="ctr"/>
            <a:r>
              <a:rPr lang="ko-KR" altLang="en-US" sz="14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시간표</a:t>
            </a:r>
            <a:r>
              <a:rPr lang="en-US" altLang="ko-KR" sz="14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, </a:t>
            </a:r>
            <a:r>
              <a:rPr lang="ko-KR" altLang="en-US" sz="14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상영관 설정</a:t>
            </a:r>
            <a:endParaRPr lang="en-US" altLang="ko-KR" sz="1400" dirty="0">
              <a:solidFill>
                <a:srgbClr val="292938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311C7B01-1A0A-4ADB-A831-7A21BE5E5F54}"/>
              </a:ext>
            </a:extLst>
          </p:cNvPr>
          <p:cNvSpPr/>
          <p:nvPr/>
        </p:nvSpPr>
        <p:spPr>
          <a:xfrm>
            <a:off x="5001177" y="3770616"/>
            <a:ext cx="218964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로그인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16FAFC3-47DC-46D1-941C-F8AB1E50E117}"/>
              </a:ext>
            </a:extLst>
          </p:cNvPr>
          <p:cNvSpPr/>
          <p:nvPr/>
        </p:nvSpPr>
        <p:spPr>
          <a:xfrm>
            <a:off x="5001176" y="4214591"/>
            <a:ext cx="21896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4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휴대폰 번호 인증</a:t>
            </a:r>
            <a:endParaRPr lang="en-US" altLang="ko-KR" sz="1400" dirty="0">
              <a:solidFill>
                <a:srgbClr val="292938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algn="ctr"/>
            <a:r>
              <a:rPr lang="ko-KR" altLang="en-US" sz="14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로그인 유지 및</a:t>
            </a:r>
            <a:endParaRPr lang="en-US" altLang="ko-KR" sz="1400" dirty="0">
              <a:solidFill>
                <a:srgbClr val="292938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algn="ctr"/>
            <a:r>
              <a:rPr lang="ko-KR" altLang="en-US" sz="14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그에 따른 </a:t>
            </a:r>
            <a:r>
              <a:rPr lang="en-US" altLang="ko-KR" sz="14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UI</a:t>
            </a: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75DAE88C-2B6F-4743-8555-3024F91D3F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3729" y="2580827"/>
            <a:ext cx="1004543" cy="1004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4907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FB5A39CC-0B35-4CB8-8F75-9F4F176EFE47}"/>
              </a:ext>
            </a:extLst>
          </p:cNvPr>
          <p:cNvSpPr txBox="1"/>
          <p:nvPr/>
        </p:nvSpPr>
        <p:spPr>
          <a:xfrm>
            <a:off x="566853" y="466898"/>
            <a:ext cx="8975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Elephant"/>
                <a:cs typeface="Arial" panose="020B0604020202020204" pitchFamily="34" charset="0"/>
              </a:rPr>
              <a:t>     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Arial" panose="020B0604020202020204" pitchFamily="34" charset="0"/>
              </a:rPr>
              <a:t>영화 등록</a:t>
            </a:r>
          </a:p>
        </p:txBody>
      </p:sp>
      <p:sp>
        <p:nvSpPr>
          <p:cNvPr id="22" name="자유형: 도형 21">
            <a:extLst>
              <a:ext uri="{FF2B5EF4-FFF2-40B4-BE49-F238E27FC236}">
                <a16:creationId xmlns:a16="http://schemas.microsoft.com/office/drawing/2014/main" id="{FCD7D854-2D6F-4881-8C62-BC75A86AC058}"/>
              </a:ext>
            </a:extLst>
          </p:cNvPr>
          <p:cNvSpPr/>
          <p:nvPr/>
        </p:nvSpPr>
        <p:spPr>
          <a:xfrm>
            <a:off x="557580" y="533245"/>
            <a:ext cx="390525" cy="390525"/>
          </a:xfrm>
          <a:custGeom>
            <a:avLst/>
            <a:gdLst>
              <a:gd name="connsiteX0" fmla="*/ 379952 w 390525"/>
              <a:gd name="connsiteY0" fmla="*/ 228886 h 390525"/>
              <a:gd name="connsiteX1" fmla="*/ 386239 w 390525"/>
              <a:gd name="connsiteY1" fmla="*/ 218884 h 390525"/>
              <a:gd name="connsiteX2" fmla="*/ 386239 w 390525"/>
              <a:gd name="connsiteY2" fmla="*/ 174498 h 390525"/>
              <a:gd name="connsiteX3" fmla="*/ 379952 w 390525"/>
              <a:gd name="connsiteY3" fmla="*/ 164497 h 390525"/>
              <a:gd name="connsiteX4" fmla="*/ 357474 w 390525"/>
              <a:gd name="connsiteY4" fmla="*/ 153543 h 390525"/>
              <a:gd name="connsiteX5" fmla="*/ 340805 w 390525"/>
              <a:gd name="connsiteY5" fmla="*/ 113538 h 390525"/>
              <a:gd name="connsiteX6" fmla="*/ 348520 w 390525"/>
              <a:gd name="connsiteY6" fmla="*/ 90297 h 390525"/>
              <a:gd name="connsiteX7" fmla="*/ 345853 w 390525"/>
              <a:gd name="connsiteY7" fmla="*/ 78962 h 390525"/>
              <a:gd name="connsiteX8" fmla="*/ 314420 w 390525"/>
              <a:gd name="connsiteY8" fmla="*/ 47530 h 390525"/>
              <a:gd name="connsiteX9" fmla="*/ 303086 w 390525"/>
              <a:gd name="connsiteY9" fmla="*/ 44863 h 390525"/>
              <a:gd name="connsiteX10" fmla="*/ 279845 w 390525"/>
              <a:gd name="connsiteY10" fmla="*/ 52578 h 390525"/>
              <a:gd name="connsiteX11" fmla="*/ 239840 w 390525"/>
              <a:gd name="connsiteY11" fmla="*/ 35909 h 390525"/>
              <a:gd name="connsiteX12" fmla="*/ 228886 w 390525"/>
              <a:gd name="connsiteY12" fmla="*/ 13430 h 390525"/>
              <a:gd name="connsiteX13" fmla="*/ 218885 w 390525"/>
              <a:gd name="connsiteY13" fmla="*/ 7144 h 390525"/>
              <a:gd name="connsiteX14" fmla="*/ 174498 w 390525"/>
              <a:gd name="connsiteY14" fmla="*/ 7144 h 390525"/>
              <a:gd name="connsiteX15" fmla="*/ 164497 w 390525"/>
              <a:gd name="connsiteY15" fmla="*/ 13430 h 390525"/>
              <a:gd name="connsiteX16" fmla="*/ 153543 w 390525"/>
              <a:gd name="connsiteY16" fmla="*/ 35909 h 390525"/>
              <a:gd name="connsiteX17" fmla="*/ 113538 w 390525"/>
              <a:gd name="connsiteY17" fmla="*/ 52578 h 390525"/>
              <a:gd name="connsiteX18" fmla="*/ 90297 w 390525"/>
              <a:gd name="connsiteY18" fmla="*/ 44863 h 390525"/>
              <a:gd name="connsiteX19" fmla="*/ 78962 w 390525"/>
              <a:gd name="connsiteY19" fmla="*/ 47530 h 390525"/>
              <a:gd name="connsiteX20" fmla="*/ 47530 w 390525"/>
              <a:gd name="connsiteY20" fmla="*/ 78962 h 390525"/>
              <a:gd name="connsiteX21" fmla="*/ 44863 w 390525"/>
              <a:gd name="connsiteY21" fmla="*/ 90297 h 390525"/>
              <a:gd name="connsiteX22" fmla="*/ 52578 w 390525"/>
              <a:gd name="connsiteY22" fmla="*/ 113538 h 390525"/>
              <a:gd name="connsiteX23" fmla="*/ 35909 w 390525"/>
              <a:gd name="connsiteY23" fmla="*/ 153543 h 390525"/>
              <a:gd name="connsiteX24" fmla="*/ 13430 w 390525"/>
              <a:gd name="connsiteY24" fmla="*/ 164497 h 390525"/>
              <a:gd name="connsiteX25" fmla="*/ 7144 w 390525"/>
              <a:gd name="connsiteY25" fmla="*/ 174498 h 390525"/>
              <a:gd name="connsiteX26" fmla="*/ 7144 w 390525"/>
              <a:gd name="connsiteY26" fmla="*/ 218884 h 390525"/>
              <a:gd name="connsiteX27" fmla="*/ 13430 w 390525"/>
              <a:gd name="connsiteY27" fmla="*/ 228886 h 390525"/>
              <a:gd name="connsiteX28" fmla="*/ 35909 w 390525"/>
              <a:gd name="connsiteY28" fmla="*/ 239839 h 390525"/>
              <a:gd name="connsiteX29" fmla="*/ 52578 w 390525"/>
              <a:gd name="connsiteY29" fmla="*/ 279844 h 390525"/>
              <a:gd name="connsiteX30" fmla="*/ 44863 w 390525"/>
              <a:gd name="connsiteY30" fmla="*/ 303085 h 390525"/>
              <a:gd name="connsiteX31" fmla="*/ 47530 w 390525"/>
              <a:gd name="connsiteY31" fmla="*/ 314420 h 390525"/>
              <a:gd name="connsiteX32" fmla="*/ 78962 w 390525"/>
              <a:gd name="connsiteY32" fmla="*/ 345853 h 390525"/>
              <a:gd name="connsiteX33" fmla="*/ 90297 w 390525"/>
              <a:gd name="connsiteY33" fmla="*/ 348520 h 390525"/>
              <a:gd name="connsiteX34" fmla="*/ 113538 w 390525"/>
              <a:gd name="connsiteY34" fmla="*/ 340805 h 390525"/>
              <a:gd name="connsiteX35" fmla="*/ 153543 w 390525"/>
              <a:gd name="connsiteY35" fmla="*/ 357473 h 390525"/>
              <a:gd name="connsiteX36" fmla="*/ 164497 w 390525"/>
              <a:gd name="connsiteY36" fmla="*/ 379952 h 390525"/>
              <a:gd name="connsiteX37" fmla="*/ 174498 w 390525"/>
              <a:gd name="connsiteY37" fmla="*/ 386239 h 390525"/>
              <a:gd name="connsiteX38" fmla="*/ 218885 w 390525"/>
              <a:gd name="connsiteY38" fmla="*/ 386239 h 390525"/>
              <a:gd name="connsiteX39" fmla="*/ 228886 w 390525"/>
              <a:gd name="connsiteY39" fmla="*/ 379952 h 390525"/>
              <a:gd name="connsiteX40" fmla="*/ 239840 w 390525"/>
              <a:gd name="connsiteY40" fmla="*/ 357473 h 390525"/>
              <a:gd name="connsiteX41" fmla="*/ 288417 w 390525"/>
              <a:gd name="connsiteY41" fmla="*/ 335566 h 390525"/>
              <a:gd name="connsiteX42" fmla="*/ 335756 w 390525"/>
              <a:gd name="connsiteY42" fmla="*/ 382905 h 390525"/>
              <a:gd name="connsiteX43" fmla="*/ 351473 w 390525"/>
              <a:gd name="connsiteY43" fmla="*/ 382905 h 390525"/>
              <a:gd name="connsiteX44" fmla="*/ 382905 w 390525"/>
              <a:gd name="connsiteY44" fmla="*/ 351472 h 390525"/>
              <a:gd name="connsiteX45" fmla="*/ 382905 w 390525"/>
              <a:gd name="connsiteY45" fmla="*/ 335756 h 390525"/>
              <a:gd name="connsiteX46" fmla="*/ 335566 w 390525"/>
              <a:gd name="connsiteY46" fmla="*/ 288417 h 390525"/>
              <a:gd name="connsiteX47" fmla="*/ 357474 w 390525"/>
              <a:gd name="connsiteY47" fmla="*/ 239839 h 390525"/>
              <a:gd name="connsiteX48" fmla="*/ 379952 w 390525"/>
              <a:gd name="connsiteY48" fmla="*/ 228886 h 390525"/>
              <a:gd name="connsiteX49" fmla="*/ 343662 w 390525"/>
              <a:gd name="connsiteY49" fmla="*/ 359283 h 390525"/>
              <a:gd name="connsiteX50" fmla="*/ 233077 w 390525"/>
              <a:gd name="connsiteY50" fmla="*/ 248698 h 390525"/>
              <a:gd name="connsiteX51" fmla="*/ 220504 w 390525"/>
              <a:gd name="connsiteY51" fmla="*/ 246507 h 390525"/>
              <a:gd name="connsiteX52" fmla="*/ 157544 w 390525"/>
              <a:gd name="connsiteY52" fmla="*/ 235839 h 390525"/>
              <a:gd name="connsiteX53" fmla="*/ 142018 w 390525"/>
              <a:gd name="connsiteY53" fmla="*/ 188976 h 390525"/>
              <a:gd name="connsiteX54" fmla="*/ 157544 w 390525"/>
              <a:gd name="connsiteY54" fmla="*/ 204502 h 390525"/>
              <a:gd name="connsiteX55" fmla="*/ 165354 w 390525"/>
              <a:gd name="connsiteY55" fmla="*/ 207740 h 390525"/>
              <a:gd name="connsiteX56" fmla="*/ 196787 w 390525"/>
              <a:gd name="connsiteY56" fmla="*/ 207740 h 390525"/>
              <a:gd name="connsiteX57" fmla="*/ 207931 w 390525"/>
              <a:gd name="connsiteY57" fmla="*/ 196596 h 390525"/>
              <a:gd name="connsiteX58" fmla="*/ 207931 w 390525"/>
              <a:gd name="connsiteY58" fmla="*/ 165163 h 390525"/>
              <a:gd name="connsiteX59" fmla="*/ 204692 w 390525"/>
              <a:gd name="connsiteY59" fmla="*/ 157353 h 390525"/>
              <a:gd name="connsiteX60" fmla="*/ 189167 w 390525"/>
              <a:gd name="connsiteY60" fmla="*/ 141827 h 390525"/>
              <a:gd name="connsiteX61" fmla="*/ 236030 w 390525"/>
              <a:gd name="connsiteY61" fmla="*/ 157353 h 390525"/>
              <a:gd name="connsiteX62" fmla="*/ 246698 w 390525"/>
              <a:gd name="connsiteY62" fmla="*/ 220313 h 390525"/>
              <a:gd name="connsiteX63" fmla="*/ 248888 w 390525"/>
              <a:gd name="connsiteY63" fmla="*/ 232886 h 390525"/>
              <a:gd name="connsiteX64" fmla="*/ 359474 w 390525"/>
              <a:gd name="connsiteY64" fmla="*/ 343471 h 390525"/>
              <a:gd name="connsiteX65" fmla="*/ 343662 w 390525"/>
              <a:gd name="connsiteY65" fmla="*/ 359283 h 390525"/>
              <a:gd name="connsiteX66" fmla="*/ 286988 w 390525"/>
              <a:gd name="connsiteY66" fmla="*/ 239744 h 390525"/>
              <a:gd name="connsiteX67" fmla="*/ 269843 w 390525"/>
              <a:gd name="connsiteY67" fmla="*/ 222599 h 390525"/>
              <a:gd name="connsiteX68" fmla="*/ 251746 w 390525"/>
              <a:gd name="connsiteY68" fmla="*/ 141732 h 390525"/>
              <a:gd name="connsiteX69" fmla="*/ 163544 w 390525"/>
              <a:gd name="connsiteY69" fmla="*/ 126778 h 390525"/>
              <a:gd name="connsiteX70" fmla="*/ 160496 w 390525"/>
              <a:gd name="connsiteY70" fmla="*/ 144685 h 390525"/>
              <a:gd name="connsiteX71" fmla="*/ 185738 w 390525"/>
              <a:gd name="connsiteY71" fmla="*/ 169926 h 390525"/>
              <a:gd name="connsiteX72" fmla="*/ 185738 w 390525"/>
              <a:gd name="connsiteY72" fmla="*/ 185642 h 390525"/>
              <a:gd name="connsiteX73" fmla="*/ 170021 w 390525"/>
              <a:gd name="connsiteY73" fmla="*/ 185642 h 390525"/>
              <a:gd name="connsiteX74" fmla="*/ 144780 w 390525"/>
              <a:gd name="connsiteY74" fmla="*/ 160401 h 390525"/>
              <a:gd name="connsiteX75" fmla="*/ 126873 w 390525"/>
              <a:gd name="connsiteY75" fmla="*/ 163449 h 390525"/>
              <a:gd name="connsiteX76" fmla="*/ 141827 w 390525"/>
              <a:gd name="connsiteY76" fmla="*/ 251650 h 390525"/>
              <a:gd name="connsiteX77" fmla="*/ 222695 w 390525"/>
              <a:gd name="connsiteY77" fmla="*/ 269748 h 390525"/>
              <a:gd name="connsiteX78" fmla="*/ 239840 w 390525"/>
              <a:gd name="connsiteY78" fmla="*/ 286893 h 390525"/>
              <a:gd name="connsiteX79" fmla="*/ 126111 w 390525"/>
              <a:gd name="connsiteY79" fmla="*/ 267367 h 390525"/>
              <a:gd name="connsiteX80" fmla="*/ 126111 w 390525"/>
              <a:gd name="connsiteY80" fmla="*/ 126111 h 390525"/>
              <a:gd name="connsiteX81" fmla="*/ 267367 w 390525"/>
              <a:gd name="connsiteY81" fmla="*/ 126111 h 390525"/>
              <a:gd name="connsiteX82" fmla="*/ 286988 w 390525"/>
              <a:gd name="connsiteY82" fmla="*/ 239744 h 390525"/>
              <a:gd name="connsiteX83" fmla="*/ 337185 w 390525"/>
              <a:gd name="connsiteY83" fmla="*/ 229552 h 390525"/>
              <a:gd name="connsiteX84" fmla="*/ 319469 w 390525"/>
              <a:gd name="connsiteY84" fmla="*/ 272320 h 390525"/>
              <a:gd name="connsiteX85" fmla="*/ 303371 w 390525"/>
              <a:gd name="connsiteY85" fmla="*/ 256222 h 390525"/>
              <a:gd name="connsiteX86" fmla="*/ 318326 w 390525"/>
              <a:gd name="connsiteY86" fmla="*/ 185071 h 390525"/>
              <a:gd name="connsiteX87" fmla="*/ 283083 w 390525"/>
              <a:gd name="connsiteY87" fmla="*/ 110300 h 390525"/>
              <a:gd name="connsiteX88" fmla="*/ 110395 w 390525"/>
              <a:gd name="connsiteY88" fmla="*/ 110300 h 390525"/>
              <a:gd name="connsiteX89" fmla="*/ 110395 w 390525"/>
              <a:gd name="connsiteY89" fmla="*/ 282988 h 390525"/>
              <a:gd name="connsiteX90" fmla="*/ 256318 w 390525"/>
              <a:gd name="connsiteY90" fmla="*/ 303276 h 390525"/>
              <a:gd name="connsiteX91" fmla="*/ 272415 w 390525"/>
              <a:gd name="connsiteY91" fmla="*/ 319373 h 390525"/>
              <a:gd name="connsiteX92" fmla="*/ 229648 w 390525"/>
              <a:gd name="connsiteY92" fmla="*/ 337090 h 390525"/>
              <a:gd name="connsiteX93" fmla="*/ 222218 w 390525"/>
              <a:gd name="connsiteY93" fmla="*/ 343091 h 390525"/>
              <a:gd name="connsiteX94" fmla="*/ 212027 w 390525"/>
              <a:gd name="connsiteY94" fmla="*/ 363950 h 390525"/>
              <a:gd name="connsiteX95" fmla="*/ 181547 w 390525"/>
              <a:gd name="connsiteY95" fmla="*/ 363950 h 390525"/>
              <a:gd name="connsiteX96" fmla="*/ 171355 w 390525"/>
              <a:gd name="connsiteY96" fmla="*/ 343091 h 390525"/>
              <a:gd name="connsiteX97" fmla="*/ 163925 w 390525"/>
              <a:gd name="connsiteY97" fmla="*/ 337090 h 390525"/>
              <a:gd name="connsiteX98" fmla="*/ 120872 w 390525"/>
              <a:gd name="connsiteY98" fmla="*/ 319183 h 390525"/>
              <a:gd name="connsiteX99" fmla="*/ 111538 w 390525"/>
              <a:gd name="connsiteY99" fmla="*/ 318040 h 390525"/>
              <a:gd name="connsiteX100" fmla="*/ 90011 w 390525"/>
              <a:gd name="connsiteY100" fmla="*/ 325184 h 390525"/>
              <a:gd name="connsiteX101" fmla="*/ 68294 w 390525"/>
              <a:gd name="connsiteY101" fmla="*/ 303467 h 390525"/>
              <a:gd name="connsiteX102" fmla="*/ 75438 w 390525"/>
              <a:gd name="connsiteY102" fmla="*/ 281940 h 390525"/>
              <a:gd name="connsiteX103" fmla="*/ 74295 w 390525"/>
              <a:gd name="connsiteY103" fmla="*/ 272605 h 390525"/>
              <a:gd name="connsiteX104" fmla="*/ 56388 w 390525"/>
              <a:gd name="connsiteY104" fmla="*/ 229552 h 390525"/>
              <a:gd name="connsiteX105" fmla="*/ 50387 w 390525"/>
              <a:gd name="connsiteY105" fmla="*/ 222123 h 390525"/>
              <a:gd name="connsiteX106" fmla="*/ 29528 w 390525"/>
              <a:gd name="connsiteY106" fmla="*/ 211931 h 390525"/>
              <a:gd name="connsiteX107" fmla="*/ 29528 w 390525"/>
              <a:gd name="connsiteY107" fmla="*/ 181451 h 390525"/>
              <a:gd name="connsiteX108" fmla="*/ 50387 w 390525"/>
              <a:gd name="connsiteY108" fmla="*/ 171259 h 390525"/>
              <a:gd name="connsiteX109" fmla="*/ 56388 w 390525"/>
              <a:gd name="connsiteY109" fmla="*/ 163830 h 390525"/>
              <a:gd name="connsiteX110" fmla="*/ 74295 w 390525"/>
              <a:gd name="connsiteY110" fmla="*/ 120777 h 390525"/>
              <a:gd name="connsiteX111" fmla="*/ 75438 w 390525"/>
              <a:gd name="connsiteY111" fmla="*/ 111442 h 390525"/>
              <a:gd name="connsiteX112" fmla="*/ 68294 w 390525"/>
              <a:gd name="connsiteY112" fmla="*/ 89916 h 390525"/>
              <a:gd name="connsiteX113" fmla="*/ 90011 w 390525"/>
              <a:gd name="connsiteY113" fmla="*/ 68199 h 390525"/>
              <a:gd name="connsiteX114" fmla="*/ 111538 w 390525"/>
              <a:gd name="connsiteY114" fmla="*/ 75343 h 390525"/>
              <a:gd name="connsiteX115" fmla="*/ 120872 w 390525"/>
              <a:gd name="connsiteY115" fmla="*/ 74200 h 390525"/>
              <a:gd name="connsiteX116" fmla="*/ 163925 w 390525"/>
              <a:gd name="connsiteY116" fmla="*/ 56293 h 390525"/>
              <a:gd name="connsiteX117" fmla="*/ 171355 w 390525"/>
              <a:gd name="connsiteY117" fmla="*/ 50292 h 390525"/>
              <a:gd name="connsiteX118" fmla="*/ 181547 w 390525"/>
              <a:gd name="connsiteY118" fmla="*/ 29432 h 390525"/>
              <a:gd name="connsiteX119" fmla="*/ 212027 w 390525"/>
              <a:gd name="connsiteY119" fmla="*/ 29432 h 390525"/>
              <a:gd name="connsiteX120" fmla="*/ 222218 w 390525"/>
              <a:gd name="connsiteY120" fmla="*/ 50292 h 390525"/>
              <a:gd name="connsiteX121" fmla="*/ 229648 w 390525"/>
              <a:gd name="connsiteY121" fmla="*/ 56293 h 390525"/>
              <a:gd name="connsiteX122" fmla="*/ 272701 w 390525"/>
              <a:gd name="connsiteY122" fmla="*/ 74200 h 390525"/>
              <a:gd name="connsiteX123" fmla="*/ 282035 w 390525"/>
              <a:gd name="connsiteY123" fmla="*/ 75343 h 390525"/>
              <a:gd name="connsiteX124" fmla="*/ 303562 w 390525"/>
              <a:gd name="connsiteY124" fmla="*/ 68199 h 390525"/>
              <a:gd name="connsiteX125" fmla="*/ 325279 w 390525"/>
              <a:gd name="connsiteY125" fmla="*/ 89916 h 390525"/>
              <a:gd name="connsiteX126" fmla="*/ 318135 w 390525"/>
              <a:gd name="connsiteY126" fmla="*/ 111442 h 390525"/>
              <a:gd name="connsiteX127" fmla="*/ 319278 w 390525"/>
              <a:gd name="connsiteY127" fmla="*/ 120777 h 390525"/>
              <a:gd name="connsiteX128" fmla="*/ 337185 w 390525"/>
              <a:gd name="connsiteY128" fmla="*/ 163830 h 390525"/>
              <a:gd name="connsiteX129" fmla="*/ 343186 w 390525"/>
              <a:gd name="connsiteY129" fmla="*/ 171259 h 390525"/>
              <a:gd name="connsiteX130" fmla="*/ 364046 w 390525"/>
              <a:gd name="connsiteY130" fmla="*/ 181451 h 390525"/>
              <a:gd name="connsiteX131" fmla="*/ 364046 w 390525"/>
              <a:gd name="connsiteY131" fmla="*/ 211931 h 390525"/>
              <a:gd name="connsiteX132" fmla="*/ 343186 w 390525"/>
              <a:gd name="connsiteY132" fmla="*/ 222123 h 390525"/>
              <a:gd name="connsiteX133" fmla="*/ 337185 w 390525"/>
              <a:gd name="connsiteY133" fmla="*/ 229552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390525" h="390525">
                <a:moveTo>
                  <a:pt x="379952" y="228886"/>
                </a:moveTo>
                <a:cubicBezTo>
                  <a:pt x="383762" y="226981"/>
                  <a:pt x="386239" y="223171"/>
                  <a:pt x="386239" y="218884"/>
                </a:cubicBezTo>
                <a:lnTo>
                  <a:pt x="386239" y="174498"/>
                </a:lnTo>
                <a:cubicBezTo>
                  <a:pt x="386239" y="170212"/>
                  <a:pt x="383858" y="166402"/>
                  <a:pt x="379952" y="164497"/>
                </a:cubicBezTo>
                <a:lnTo>
                  <a:pt x="357474" y="153543"/>
                </a:lnTo>
                <a:cubicBezTo>
                  <a:pt x="353759" y="139541"/>
                  <a:pt x="348139" y="126111"/>
                  <a:pt x="340805" y="113538"/>
                </a:cubicBezTo>
                <a:lnTo>
                  <a:pt x="348520" y="90297"/>
                </a:lnTo>
                <a:cubicBezTo>
                  <a:pt x="349853" y="86296"/>
                  <a:pt x="348806" y="81915"/>
                  <a:pt x="345853" y="78962"/>
                </a:cubicBezTo>
                <a:lnTo>
                  <a:pt x="314420" y="47530"/>
                </a:lnTo>
                <a:cubicBezTo>
                  <a:pt x="311468" y="44577"/>
                  <a:pt x="307086" y="43529"/>
                  <a:pt x="303086" y="44863"/>
                </a:cubicBezTo>
                <a:lnTo>
                  <a:pt x="279845" y="52578"/>
                </a:lnTo>
                <a:cubicBezTo>
                  <a:pt x="267272" y="45244"/>
                  <a:pt x="253841" y="39719"/>
                  <a:pt x="239840" y="35909"/>
                </a:cubicBezTo>
                <a:lnTo>
                  <a:pt x="228886" y="13430"/>
                </a:lnTo>
                <a:cubicBezTo>
                  <a:pt x="226981" y="9620"/>
                  <a:pt x="223171" y="7144"/>
                  <a:pt x="218885" y="7144"/>
                </a:cubicBezTo>
                <a:lnTo>
                  <a:pt x="174498" y="7144"/>
                </a:lnTo>
                <a:cubicBezTo>
                  <a:pt x="170212" y="7144"/>
                  <a:pt x="166402" y="9525"/>
                  <a:pt x="164497" y="13430"/>
                </a:cubicBezTo>
                <a:lnTo>
                  <a:pt x="153543" y="35909"/>
                </a:lnTo>
                <a:cubicBezTo>
                  <a:pt x="139541" y="39624"/>
                  <a:pt x="126111" y="45244"/>
                  <a:pt x="113538" y="52578"/>
                </a:cubicBezTo>
                <a:lnTo>
                  <a:pt x="90297" y="44863"/>
                </a:lnTo>
                <a:cubicBezTo>
                  <a:pt x="86297" y="43529"/>
                  <a:pt x="81915" y="44577"/>
                  <a:pt x="78962" y="47530"/>
                </a:cubicBezTo>
                <a:lnTo>
                  <a:pt x="47530" y="78962"/>
                </a:lnTo>
                <a:cubicBezTo>
                  <a:pt x="44577" y="81915"/>
                  <a:pt x="43529" y="86296"/>
                  <a:pt x="44863" y="90297"/>
                </a:cubicBezTo>
                <a:lnTo>
                  <a:pt x="52578" y="113538"/>
                </a:lnTo>
                <a:cubicBezTo>
                  <a:pt x="45244" y="126111"/>
                  <a:pt x="39719" y="139541"/>
                  <a:pt x="35909" y="153543"/>
                </a:cubicBezTo>
                <a:lnTo>
                  <a:pt x="13430" y="164497"/>
                </a:lnTo>
                <a:cubicBezTo>
                  <a:pt x="9620" y="166402"/>
                  <a:pt x="7144" y="170212"/>
                  <a:pt x="7144" y="174498"/>
                </a:cubicBezTo>
                <a:lnTo>
                  <a:pt x="7144" y="218884"/>
                </a:lnTo>
                <a:cubicBezTo>
                  <a:pt x="7144" y="223171"/>
                  <a:pt x="9525" y="226981"/>
                  <a:pt x="13430" y="228886"/>
                </a:cubicBezTo>
                <a:lnTo>
                  <a:pt x="35909" y="239839"/>
                </a:lnTo>
                <a:cubicBezTo>
                  <a:pt x="39624" y="253841"/>
                  <a:pt x="45244" y="267271"/>
                  <a:pt x="52578" y="279844"/>
                </a:cubicBezTo>
                <a:lnTo>
                  <a:pt x="44863" y="303085"/>
                </a:lnTo>
                <a:cubicBezTo>
                  <a:pt x="43529" y="307086"/>
                  <a:pt x="44577" y="311467"/>
                  <a:pt x="47530" y="314420"/>
                </a:cubicBezTo>
                <a:lnTo>
                  <a:pt x="78962" y="345853"/>
                </a:lnTo>
                <a:cubicBezTo>
                  <a:pt x="81915" y="348805"/>
                  <a:pt x="86297" y="349853"/>
                  <a:pt x="90297" y="348520"/>
                </a:cubicBezTo>
                <a:lnTo>
                  <a:pt x="113538" y="340805"/>
                </a:lnTo>
                <a:cubicBezTo>
                  <a:pt x="126111" y="348139"/>
                  <a:pt x="139541" y="353663"/>
                  <a:pt x="153543" y="357473"/>
                </a:cubicBezTo>
                <a:lnTo>
                  <a:pt x="164497" y="379952"/>
                </a:lnTo>
                <a:cubicBezTo>
                  <a:pt x="166402" y="383762"/>
                  <a:pt x="170212" y="386239"/>
                  <a:pt x="174498" y="386239"/>
                </a:cubicBezTo>
                <a:lnTo>
                  <a:pt x="218885" y="386239"/>
                </a:lnTo>
                <a:cubicBezTo>
                  <a:pt x="223171" y="386239"/>
                  <a:pt x="226981" y="383858"/>
                  <a:pt x="228886" y="379952"/>
                </a:cubicBezTo>
                <a:lnTo>
                  <a:pt x="239840" y="357473"/>
                </a:lnTo>
                <a:cubicBezTo>
                  <a:pt x="257175" y="352806"/>
                  <a:pt x="273368" y="345472"/>
                  <a:pt x="288417" y="335566"/>
                </a:cubicBezTo>
                <a:lnTo>
                  <a:pt x="335756" y="382905"/>
                </a:lnTo>
                <a:cubicBezTo>
                  <a:pt x="340138" y="387287"/>
                  <a:pt x="347091" y="387287"/>
                  <a:pt x="351473" y="382905"/>
                </a:cubicBezTo>
                <a:lnTo>
                  <a:pt x="382905" y="351472"/>
                </a:lnTo>
                <a:cubicBezTo>
                  <a:pt x="387287" y="347091"/>
                  <a:pt x="387287" y="340138"/>
                  <a:pt x="382905" y="335756"/>
                </a:cubicBezTo>
                <a:lnTo>
                  <a:pt x="335566" y="288417"/>
                </a:lnTo>
                <a:cubicBezTo>
                  <a:pt x="345472" y="273367"/>
                  <a:pt x="352901" y="257175"/>
                  <a:pt x="357474" y="239839"/>
                </a:cubicBezTo>
                <a:lnTo>
                  <a:pt x="379952" y="228886"/>
                </a:lnTo>
                <a:close/>
                <a:moveTo>
                  <a:pt x="343662" y="359283"/>
                </a:moveTo>
                <a:cubicBezTo>
                  <a:pt x="336709" y="352330"/>
                  <a:pt x="236506" y="252127"/>
                  <a:pt x="233077" y="248698"/>
                </a:cubicBezTo>
                <a:cubicBezTo>
                  <a:pt x="229743" y="245364"/>
                  <a:pt x="224695" y="244507"/>
                  <a:pt x="220504" y="246507"/>
                </a:cubicBezTo>
                <a:cubicBezTo>
                  <a:pt x="199263" y="256604"/>
                  <a:pt x="173927" y="252317"/>
                  <a:pt x="157544" y="235839"/>
                </a:cubicBezTo>
                <a:cubicBezTo>
                  <a:pt x="145066" y="223361"/>
                  <a:pt x="139637" y="205930"/>
                  <a:pt x="142018" y="188976"/>
                </a:cubicBezTo>
                <a:lnTo>
                  <a:pt x="157544" y="204502"/>
                </a:lnTo>
                <a:cubicBezTo>
                  <a:pt x="159639" y="206597"/>
                  <a:pt x="162497" y="207740"/>
                  <a:pt x="165354" y="207740"/>
                </a:cubicBezTo>
                <a:lnTo>
                  <a:pt x="196787" y="207740"/>
                </a:lnTo>
                <a:cubicBezTo>
                  <a:pt x="202883" y="207740"/>
                  <a:pt x="207931" y="202787"/>
                  <a:pt x="207931" y="196596"/>
                </a:cubicBezTo>
                <a:lnTo>
                  <a:pt x="207931" y="165163"/>
                </a:lnTo>
                <a:cubicBezTo>
                  <a:pt x="207931" y="162211"/>
                  <a:pt x="206788" y="159353"/>
                  <a:pt x="204692" y="157353"/>
                </a:cubicBezTo>
                <a:lnTo>
                  <a:pt x="189167" y="141827"/>
                </a:lnTo>
                <a:cubicBezTo>
                  <a:pt x="206121" y="139446"/>
                  <a:pt x="223647" y="144875"/>
                  <a:pt x="236030" y="157353"/>
                </a:cubicBezTo>
                <a:cubicBezTo>
                  <a:pt x="252508" y="173831"/>
                  <a:pt x="256794" y="199168"/>
                  <a:pt x="246698" y="220313"/>
                </a:cubicBezTo>
                <a:cubicBezTo>
                  <a:pt x="244697" y="224600"/>
                  <a:pt x="245555" y="229648"/>
                  <a:pt x="248888" y="232886"/>
                </a:cubicBezTo>
                <a:cubicBezTo>
                  <a:pt x="251746" y="235744"/>
                  <a:pt x="352044" y="336042"/>
                  <a:pt x="359474" y="343471"/>
                </a:cubicBezTo>
                <a:lnTo>
                  <a:pt x="343662" y="359283"/>
                </a:lnTo>
                <a:close/>
                <a:moveTo>
                  <a:pt x="286988" y="239744"/>
                </a:moveTo>
                <a:lnTo>
                  <a:pt x="269843" y="222599"/>
                </a:lnTo>
                <a:cubicBezTo>
                  <a:pt x="279845" y="194596"/>
                  <a:pt x="272987" y="162973"/>
                  <a:pt x="251746" y="141732"/>
                </a:cubicBezTo>
                <a:cubicBezTo>
                  <a:pt x="228695" y="118681"/>
                  <a:pt x="193167" y="112585"/>
                  <a:pt x="163544" y="126778"/>
                </a:cubicBezTo>
                <a:cubicBezTo>
                  <a:pt x="156591" y="130112"/>
                  <a:pt x="155067" y="139255"/>
                  <a:pt x="160496" y="144685"/>
                </a:cubicBezTo>
                <a:lnTo>
                  <a:pt x="185738" y="169926"/>
                </a:lnTo>
                <a:lnTo>
                  <a:pt x="185738" y="185642"/>
                </a:lnTo>
                <a:lnTo>
                  <a:pt x="170021" y="185642"/>
                </a:lnTo>
                <a:lnTo>
                  <a:pt x="144780" y="160401"/>
                </a:lnTo>
                <a:cubicBezTo>
                  <a:pt x="139351" y="154972"/>
                  <a:pt x="130207" y="156591"/>
                  <a:pt x="126873" y="163449"/>
                </a:cubicBezTo>
                <a:cubicBezTo>
                  <a:pt x="112776" y="193167"/>
                  <a:pt x="118777" y="228600"/>
                  <a:pt x="141827" y="251650"/>
                </a:cubicBezTo>
                <a:cubicBezTo>
                  <a:pt x="163068" y="272891"/>
                  <a:pt x="194691" y="279654"/>
                  <a:pt x="222695" y="269748"/>
                </a:cubicBezTo>
                <a:lnTo>
                  <a:pt x="239840" y="286893"/>
                </a:lnTo>
                <a:cubicBezTo>
                  <a:pt x="202216" y="304895"/>
                  <a:pt x="156305" y="297561"/>
                  <a:pt x="126111" y="267367"/>
                </a:cubicBezTo>
                <a:cubicBezTo>
                  <a:pt x="87154" y="228409"/>
                  <a:pt x="87154" y="165068"/>
                  <a:pt x="126111" y="126111"/>
                </a:cubicBezTo>
                <a:cubicBezTo>
                  <a:pt x="165068" y="87154"/>
                  <a:pt x="228410" y="87154"/>
                  <a:pt x="267367" y="126111"/>
                </a:cubicBezTo>
                <a:cubicBezTo>
                  <a:pt x="297561" y="156210"/>
                  <a:pt x="304895" y="202121"/>
                  <a:pt x="286988" y="239744"/>
                </a:cubicBezTo>
                <a:close/>
                <a:moveTo>
                  <a:pt x="337185" y="229552"/>
                </a:moveTo>
                <a:cubicBezTo>
                  <a:pt x="333661" y="244697"/>
                  <a:pt x="327755" y="259080"/>
                  <a:pt x="319469" y="272320"/>
                </a:cubicBezTo>
                <a:lnTo>
                  <a:pt x="303371" y="256222"/>
                </a:lnTo>
                <a:cubicBezTo>
                  <a:pt x="315373" y="234696"/>
                  <a:pt x="320612" y="209836"/>
                  <a:pt x="318326" y="185071"/>
                </a:cubicBezTo>
                <a:cubicBezTo>
                  <a:pt x="315659" y="156877"/>
                  <a:pt x="303181" y="130397"/>
                  <a:pt x="283083" y="110300"/>
                </a:cubicBezTo>
                <a:cubicBezTo>
                  <a:pt x="235458" y="62675"/>
                  <a:pt x="158020" y="62675"/>
                  <a:pt x="110395" y="110300"/>
                </a:cubicBezTo>
                <a:cubicBezTo>
                  <a:pt x="62770" y="157925"/>
                  <a:pt x="62770" y="235363"/>
                  <a:pt x="110395" y="282988"/>
                </a:cubicBezTo>
                <a:cubicBezTo>
                  <a:pt x="149352" y="321945"/>
                  <a:pt x="209074" y="329660"/>
                  <a:pt x="256318" y="303276"/>
                </a:cubicBezTo>
                <a:lnTo>
                  <a:pt x="272415" y="319373"/>
                </a:lnTo>
                <a:cubicBezTo>
                  <a:pt x="259175" y="327565"/>
                  <a:pt x="244793" y="333470"/>
                  <a:pt x="229648" y="337090"/>
                </a:cubicBezTo>
                <a:cubicBezTo>
                  <a:pt x="226409" y="337852"/>
                  <a:pt x="223647" y="340042"/>
                  <a:pt x="222218" y="343091"/>
                </a:cubicBezTo>
                <a:lnTo>
                  <a:pt x="212027" y="363950"/>
                </a:lnTo>
                <a:lnTo>
                  <a:pt x="181547" y="363950"/>
                </a:lnTo>
                <a:lnTo>
                  <a:pt x="171355" y="343091"/>
                </a:lnTo>
                <a:cubicBezTo>
                  <a:pt x="169926" y="340042"/>
                  <a:pt x="167164" y="337852"/>
                  <a:pt x="163925" y="337090"/>
                </a:cubicBezTo>
                <a:cubicBezTo>
                  <a:pt x="148685" y="333566"/>
                  <a:pt x="134208" y="327565"/>
                  <a:pt x="120872" y="319183"/>
                </a:cubicBezTo>
                <a:cubicBezTo>
                  <a:pt x="118110" y="317468"/>
                  <a:pt x="114681" y="316992"/>
                  <a:pt x="111538" y="318040"/>
                </a:cubicBezTo>
                <a:lnTo>
                  <a:pt x="90011" y="325184"/>
                </a:lnTo>
                <a:lnTo>
                  <a:pt x="68294" y="303467"/>
                </a:lnTo>
                <a:lnTo>
                  <a:pt x="75438" y="281940"/>
                </a:lnTo>
                <a:cubicBezTo>
                  <a:pt x="76486" y="278797"/>
                  <a:pt x="76105" y="275368"/>
                  <a:pt x="74295" y="272605"/>
                </a:cubicBezTo>
                <a:cubicBezTo>
                  <a:pt x="66008" y="259271"/>
                  <a:pt x="60008" y="244697"/>
                  <a:pt x="56388" y="229552"/>
                </a:cubicBezTo>
                <a:cubicBezTo>
                  <a:pt x="55626" y="226314"/>
                  <a:pt x="53435" y="223552"/>
                  <a:pt x="50387" y="222123"/>
                </a:cubicBezTo>
                <a:lnTo>
                  <a:pt x="29528" y="211931"/>
                </a:lnTo>
                <a:lnTo>
                  <a:pt x="29528" y="181451"/>
                </a:lnTo>
                <a:lnTo>
                  <a:pt x="50387" y="171259"/>
                </a:lnTo>
                <a:cubicBezTo>
                  <a:pt x="53435" y="169831"/>
                  <a:pt x="55626" y="167068"/>
                  <a:pt x="56388" y="163830"/>
                </a:cubicBezTo>
                <a:cubicBezTo>
                  <a:pt x="59912" y="148590"/>
                  <a:pt x="65913" y="134112"/>
                  <a:pt x="74295" y="120777"/>
                </a:cubicBezTo>
                <a:cubicBezTo>
                  <a:pt x="76010" y="118015"/>
                  <a:pt x="76486" y="114491"/>
                  <a:pt x="75438" y="111442"/>
                </a:cubicBezTo>
                <a:lnTo>
                  <a:pt x="68294" y="89916"/>
                </a:lnTo>
                <a:lnTo>
                  <a:pt x="90011" y="68199"/>
                </a:lnTo>
                <a:lnTo>
                  <a:pt x="111538" y="75343"/>
                </a:lnTo>
                <a:cubicBezTo>
                  <a:pt x="114681" y="76391"/>
                  <a:pt x="118110" y="76009"/>
                  <a:pt x="120872" y="74200"/>
                </a:cubicBezTo>
                <a:cubicBezTo>
                  <a:pt x="134208" y="65913"/>
                  <a:pt x="148781" y="59912"/>
                  <a:pt x="163925" y="56293"/>
                </a:cubicBezTo>
                <a:cubicBezTo>
                  <a:pt x="167164" y="55531"/>
                  <a:pt x="169926" y="53340"/>
                  <a:pt x="171355" y="50292"/>
                </a:cubicBezTo>
                <a:lnTo>
                  <a:pt x="181547" y="29432"/>
                </a:lnTo>
                <a:lnTo>
                  <a:pt x="212027" y="29432"/>
                </a:lnTo>
                <a:lnTo>
                  <a:pt x="222218" y="50292"/>
                </a:lnTo>
                <a:cubicBezTo>
                  <a:pt x="223647" y="53340"/>
                  <a:pt x="226409" y="55531"/>
                  <a:pt x="229648" y="56293"/>
                </a:cubicBezTo>
                <a:cubicBezTo>
                  <a:pt x="244888" y="59817"/>
                  <a:pt x="259366" y="65818"/>
                  <a:pt x="272701" y="74200"/>
                </a:cubicBezTo>
                <a:cubicBezTo>
                  <a:pt x="275463" y="75914"/>
                  <a:pt x="278892" y="76391"/>
                  <a:pt x="282035" y="75343"/>
                </a:cubicBezTo>
                <a:lnTo>
                  <a:pt x="303562" y="68199"/>
                </a:lnTo>
                <a:lnTo>
                  <a:pt x="325279" y="89916"/>
                </a:lnTo>
                <a:lnTo>
                  <a:pt x="318135" y="111442"/>
                </a:lnTo>
                <a:cubicBezTo>
                  <a:pt x="317087" y="114586"/>
                  <a:pt x="317468" y="118015"/>
                  <a:pt x="319278" y="120777"/>
                </a:cubicBezTo>
                <a:cubicBezTo>
                  <a:pt x="327565" y="134112"/>
                  <a:pt x="333566" y="148685"/>
                  <a:pt x="337185" y="163830"/>
                </a:cubicBezTo>
                <a:cubicBezTo>
                  <a:pt x="337947" y="167068"/>
                  <a:pt x="340138" y="169831"/>
                  <a:pt x="343186" y="171259"/>
                </a:cubicBezTo>
                <a:lnTo>
                  <a:pt x="364046" y="181451"/>
                </a:lnTo>
                <a:lnTo>
                  <a:pt x="364046" y="211931"/>
                </a:lnTo>
                <a:lnTo>
                  <a:pt x="343186" y="222123"/>
                </a:lnTo>
                <a:cubicBezTo>
                  <a:pt x="340138" y="223552"/>
                  <a:pt x="337947" y="226314"/>
                  <a:pt x="337185" y="229552"/>
                </a:cubicBezTo>
                <a:close/>
              </a:path>
            </a:pathLst>
          </a:custGeom>
          <a:solidFill>
            <a:srgbClr val="F3F3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cs typeface="+mn-cs"/>
            </a:endParaRPr>
          </a:p>
        </p:txBody>
      </p:sp>
      <p:sp>
        <p:nvSpPr>
          <p:cNvPr id="14" name="자유형: 도형 13">
            <a:extLst>
              <a:ext uri="{FF2B5EF4-FFF2-40B4-BE49-F238E27FC236}">
                <a16:creationId xmlns:a16="http://schemas.microsoft.com/office/drawing/2014/main" id="{2AF621D1-6309-4D14-BB84-BD87428EB56B}"/>
              </a:ext>
            </a:extLst>
          </p:cNvPr>
          <p:cNvSpPr/>
          <p:nvPr/>
        </p:nvSpPr>
        <p:spPr>
          <a:xfrm>
            <a:off x="6922945" y="2045338"/>
            <a:ext cx="4890407" cy="1917700"/>
          </a:xfrm>
          <a:custGeom>
            <a:avLst/>
            <a:gdLst>
              <a:gd name="connsiteX0" fmla="*/ 0 w 4890407"/>
              <a:gd name="connsiteY0" fmla="*/ 0 h 1917700"/>
              <a:gd name="connsiteX1" fmla="*/ 3931557 w 4890407"/>
              <a:gd name="connsiteY1" fmla="*/ 0 h 1917700"/>
              <a:gd name="connsiteX2" fmla="*/ 4890407 w 4890407"/>
              <a:gd name="connsiteY2" fmla="*/ 958850 h 1917700"/>
              <a:gd name="connsiteX3" fmla="*/ 3931557 w 4890407"/>
              <a:gd name="connsiteY3" fmla="*/ 1917700 h 1917700"/>
              <a:gd name="connsiteX4" fmla="*/ 0 w 4890407"/>
              <a:gd name="connsiteY4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0407" h="1917700">
                <a:moveTo>
                  <a:pt x="0" y="0"/>
                </a:moveTo>
                <a:lnTo>
                  <a:pt x="3931557" y="0"/>
                </a:lnTo>
                <a:cubicBezTo>
                  <a:pt x="4461115" y="0"/>
                  <a:pt x="4890407" y="429292"/>
                  <a:pt x="4890407" y="958850"/>
                </a:cubicBezTo>
                <a:cubicBezTo>
                  <a:pt x="4890407" y="1488408"/>
                  <a:pt x="4461115" y="1917700"/>
                  <a:pt x="3931557" y="1917700"/>
                </a:cubicBezTo>
                <a:lnTo>
                  <a:pt x="0" y="1917700"/>
                </a:lnTo>
                <a:close/>
              </a:path>
            </a:pathLst>
          </a:cu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lIns="108000" tIns="36000" rIns="432000" bIns="36000" rtlCol="0" anchor="ctr"/>
          <a:lstStyle/>
          <a:p>
            <a:pPr algn="r"/>
            <a:r>
              <a:rPr lang="en-US" altLang="ko-KR" sz="2400" dirty="0">
                <a:solidFill>
                  <a:srgbClr val="F3F3F3"/>
                </a:solidFill>
                <a:latin typeface="+mj-lt"/>
              </a:rPr>
              <a:t>Search</a:t>
            </a:r>
            <a:endParaRPr lang="ko-KR" altLang="en-US" sz="24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5" name="자유형: 도형 14">
            <a:extLst>
              <a:ext uri="{FF2B5EF4-FFF2-40B4-BE49-F238E27FC236}">
                <a16:creationId xmlns:a16="http://schemas.microsoft.com/office/drawing/2014/main" id="{E97562FB-A7C0-493B-8139-B60C247BE6A1}"/>
              </a:ext>
            </a:extLst>
          </p:cNvPr>
          <p:cNvSpPr/>
          <p:nvPr/>
        </p:nvSpPr>
        <p:spPr>
          <a:xfrm>
            <a:off x="2981410" y="2045338"/>
            <a:ext cx="4890407" cy="1917700"/>
          </a:xfrm>
          <a:custGeom>
            <a:avLst/>
            <a:gdLst>
              <a:gd name="connsiteX0" fmla="*/ 0 w 4890407"/>
              <a:gd name="connsiteY0" fmla="*/ 0 h 1917700"/>
              <a:gd name="connsiteX1" fmla="*/ 3931557 w 4890407"/>
              <a:gd name="connsiteY1" fmla="*/ 0 h 1917700"/>
              <a:gd name="connsiteX2" fmla="*/ 4890407 w 4890407"/>
              <a:gd name="connsiteY2" fmla="*/ 958850 h 1917700"/>
              <a:gd name="connsiteX3" fmla="*/ 3931557 w 4890407"/>
              <a:gd name="connsiteY3" fmla="*/ 1917700 h 1917700"/>
              <a:gd name="connsiteX4" fmla="*/ 0 w 4890407"/>
              <a:gd name="connsiteY4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90407" h="1917700">
                <a:moveTo>
                  <a:pt x="0" y="0"/>
                </a:moveTo>
                <a:lnTo>
                  <a:pt x="3931557" y="0"/>
                </a:lnTo>
                <a:cubicBezTo>
                  <a:pt x="4461115" y="0"/>
                  <a:pt x="4890407" y="429292"/>
                  <a:pt x="4890407" y="958850"/>
                </a:cubicBezTo>
                <a:cubicBezTo>
                  <a:pt x="4890407" y="1488408"/>
                  <a:pt x="4461115" y="1917700"/>
                  <a:pt x="3931557" y="1917700"/>
                </a:cubicBezTo>
                <a:lnTo>
                  <a:pt x="0" y="1917700"/>
                </a:lnTo>
                <a:close/>
              </a:path>
            </a:pathLst>
          </a:custGeom>
          <a:solidFill>
            <a:srgbClr val="F3F3F3"/>
          </a:solidFill>
          <a:ln w="9525" cap="flat">
            <a:noFill/>
            <a:prstDash val="solid"/>
            <a:miter/>
          </a:ln>
        </p:spPr>
        <p:txBody>
          <a:bodyPr lIns="108000" tIns="36000" rIns="432000" bIns="36000" rtlCol="0" anchor="ctr"/>
          <a:lstStyle/>
          <a:p>
            <a:pPr algn="r"/>
            <a:r>
              <a:rPr lang="en-US" altLang="ko-KR" sz="2400" dirty="0">
                <a:solidFill>
                  <a:srgbClr val="292938"/>
                </a:solidFill>
                <a:latin typeface="+mj-lt"/>
              </a:rPr>
              <a:t>BUTTER DB</a:t>
            </a:r>
            <a:endParaRPr lang="ko-KR" altLang="en-US" sz="2400" dirty="0">
              <a:solidFill>
                <a:srgbClr val="292938"/>
              </a:solidFill>
              <a:latin typeface="+mj-lt"/>
            </a:endParaRPr>
          </a:p>
        </p:txBody>
      </p:sp>
      <p:sp>
        <p:nvSpPr>
          <p:cNvPr id="16" name="자유형: 도형 15">
            <a:extLst>
              <a:ext uri="{FF2B5EF4-FFF2-40B4-BE49-F238E27FC236}">
                <a16:creationId xmlns:a16="http://schemas.microsoft.com/office/drawing/2014/main" id="{6FFA5E7B-4BD3-4F1F-9FDD-2BF23E4FC377}"/>
              </a:ext>
            </a:extLst>
          </p:cNvPr>
          <p:cNvSpPr/>
          <p:nvPr/>
        </p:nvSpPr>
        <p:spPr>
          <a:xfrm>
            <a:off x="412378" y="2045338"/>
            <a:ext cx="3532417" cy="1917700"/>
          </a:xfrm>
          <a:custGeom>
            <a:avLst/>
            <a:gdLst>
              <a:gd name="connsiteX0" fmla="*/ 0 w 3532417"/>
              <a:gd name="connsiteY0" fmla="*/ 0 h 1917700"/>
              <a:gd name="connsiteX1" fmla="*/ 2573567 w 3532417"/>
              <a:gd name="connsiteY1" fmla="*/ 0 h 1917700"/>
              <a:gd name="connsiteX2" fmla="*/ 3532417 w 3532417"/>
              <a:gd name="connsiteY2" fmla="*/ 958850 h 1917700"/>
              <a:gd name="connsiteX3" fmla="*/ 2573567 w 3532417"/>
              <a:gd name="connsiteY3" fmla="*/ 1917700 h 1917700"/>
              <a:gd name="connsiteX4" fmla="*/ 0 w 3532417"/>
              <a:gd name="connsiteY4" fmla="*/ 1917700 h 191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2417" h="1917700">
                <a:moveTo>
                  <a:pt x="0" y="0"/>
                </a:moveTo>
                <a:lnTo>
                  <a:pt x="2573567" y="0"/>
                </a:lnTo>
                <a:cubicBezTo>
                  <a:pt x="3103125" y="0"/>
                  <a:pt x="3532417" y="429292"/>
                  <a:pt x="3532417" y="958850"/>
                </a:cubicBezTo>
                <a:cubicBezTo>
                  <a:pt x="3532417" y="1488408"/>
                  <a:pt x="3103125" y="1917700"/>
                  <a:pt x="2573567" y="1917700"/>
                </a:cubicBezTo>
                <a:lnTo>
                  <a:pt x="0" y="1917700"/>
                </a:lnTo>
                <a:close/>
              </a:path>
            </a:pathLst>
          </a:cu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lIns="108000" tIns="36000" rIns="432000" bIns="36000" rtlCol="0" anchor="ctr"/>
          <a:lstStyle/>
          <a:p>
            <a:pPr algn="r"/>
            <a:r>
              <a:rPr lang="en-US" altLang="ko-KR" sz="2400" dirty="0">
                <a:solidFill>
                  <a:srgbClr val="F3F3F3"/>
                </a:solidFill>
                <a:latin typeface="+mj-lt"/>
              </a:rPr>
              <a:t>TMDB</a:t>
            </a:r>
            <a:endParaRPr lang="ko-KR" altLang="en-US" sz="24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5F0C410-880D-4FBA-94C5-722F6A1CEE8F}"/>
              </a:ext>
            </a:extLst>
          </p:cNvPr>
          <p:cNvSpPr txBox="1"/>
          <p:nvPr/>
        </p:nvSpPr>
        <p:spPr>
          <a:xfrm>
            <a:off x="1011925" y="4556593"/>
            <a:ext cx="2507791" cy="58477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ko-KR" altLang="en-US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상영일이 오늘 날짜보다 </a:t>
            </a:r>
            <a:endParaRPr lang="en-US" altLang="ko-KR" sz="1600" dirty="0">
              <a:solidFill>
                <a:srgbClr val="292938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ko-KR" altLang="en-US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한달 전인 영화들을 가져옴</a:t>
            </a:r>
            <a:r>
              <a:rPr lang="en-US" altLang="ko-KR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  <a:endParaRPr lang="ko-KR" altLang="en-US" sz="1600" dirty="0">
              <a:solidFill>
                <a:srgbClr val="292938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F4D34A6-5406-4DA1-92CC-95E6AEDC0966}"/>
              </a:ext>
            </a:extLst>
          </p:cNvPr>
          <p:cNvSpPr txBox="1"/>
          <p:nvPr/>
        </p:nvSpPr>
        <p:spPr>
          <a:xfrm>
            <a:off x="4716435" y="4433483"/>
            <a:ext cx="2759129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ko-KR" altLang="en-US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해당 영화가 </a:t>
            </a:r>
            <a:r>
              <a:rPr lang="en-US" altLang="ko-KR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Butter DB</a:t>
            </a:r>
            <a:r>
              <a:rPr lang="ko-KR" altLang="en-US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에 </a:t>
            </a:r>
            <a:endParaRPr lang="en-US" altLang="ko-KR" sz="1600" dirty="0">
              <a:solidFill>
                <a:srgbClr val="292938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ko-KR" altLang="en-US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있으면 </a:t>
            </a:r>
            <a:r>
              <a:rPr lang="en-US" altLang="ko-KR" sz="1600" dirty="0">
                <a:solidFill>
                  <a:srgbClr val="FF000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&lt;</a:t>
            </a:r>
            <a:r>
              <a:rPr lang="ko-KR" altLang="en-US" sz="1600" dirty="0">
                <a:solidFill>
                  <a:srgbClr val="FF000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삭제</a:t>
            </a:r>
            <a:r>
              <a:rPr lang="en-US" altLang="ko-KR" sz="1600" dirty="0">
                <a:solidFill>
                  <a:srgbClr val="FF000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&gt;</a:t>
            </a:r>
            <a:r>
              <a:rPr lang="ko-KR" altLang="en-US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버튼</a:t>
            </a:r>
            <a:r>
              <a:rPr lang="en-US" altLang="ko-KR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,</a:t>
            </a:r>
          </a:p>
          <a:p>
            <a:r>
              <a:rPr lang="ko-KR" altLang="en-US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없으면 </a:t>
            </a:r>
            <a:r>
              <a:rPr lang="en-US" altLang="ko-KR" sz="1600" dirty="0">
                <a:solidFill>
                  <a:srgbClr val="0070C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&lt;</a:t>
            </a:r>
            <a:r>
              <a:rPr lang="ko-KR" altLang="en-US" sz="1600" dirty="0">
                <a:solidFill>
                  <a:srgbClr val="0070C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등록</a:t>
            </a:r>
            <a:r>
              <a:rPr lang="en-US" altLang="ko-KR" sz="1600" dirty="0">
                <a:solidFill>
                  <a:srgbClr val="0070C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&gt;</a:t>
            </a:r>
            <a:r>
              <a:rPr lang="ko-KR" altLang="en-US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버튼을 보여줌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5924B0E-44E4-4BD1-84D8-C14416D35C55}"/>
              </a:ext>
            </a:extLst>
          </p:cNvPr>
          <p:cNvSpPr txBox="1"/>
          <p:nvPr/>
        </p:nvSpPr>
        <p:spPr>
          <a:xfrm>
            <a:off x="8893182" y="4433483"/>
            <a:ext cx="2507791" cy="830997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ko-KR" altLang="en-US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검색된 단어로 </a:t>
            </a:r>
            <a:r>
              <a:rPr lang="en-US" altLang="ko-KR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TMDB</a:t>
            </a:r>
            <a:r>
              <a:rPr lang="ko-KR" altLang="en-US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에서 찾아지는 영화들을 이전의 과정들을 거쳐서 보여줌</a:t>
            </a:r>
            <a:r>
              <a:rPr lang="en-US" altLang="ko-KR" sz="1600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  <a:endParaRPr lang="ko-KR" altLang="en-US" sz="1600" dirty="0">
              <a:solidFill>
                <a:srgbClr val="292938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3050936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EED5147E-9BB9-4724-BD9E-AB354B501F83}"/>
              </a:ext>
            </a:extLst>
          </p:cNvPr>
          <p:cNvCxnSpPr>
            <a:stCxn id="2" idx="6"/>
            <a:endCxn id="5" idx="2"/>
          </p:cNvCxnSpPr>
          <p:nvPr/>
        </p:nvCxnSpPr>
        <p:spPr>
          <a:xfrm>
            <a:off x="2606857" y="2820787"/>
            <a:ext cx="6457052" cy="0"/>
          </a:xfrm>
          <a:prstGeom prst="line">
            <a:avLst/>
          </a:prstGeom>
          <a:ln cap="rnd">
            <a:solidFill>
              <a:srgbClr val="292938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타원 1">
            <a:extLst>
              <a:ext uri="{FF2B5EF4-FFF2-40B4-BE49-F238E27FC236}">
                <a16:creationId xmlns:a16="http://schemas.microsoft.com/office/drawing/2014/main" id="{41C6C595-8BD7-46EF-956A-9790EAA2B729}"/>
              </a:ext>
            </a:extLst>
          </p:cNvPr>
          <p:cNvSpPr/>
          <p:nvPr/>
        </p:nvSpPr>
        <p:spPr>
          <a:xfrm>
            <a:off x="897891" y="1966304"/>
            <a:ext cx="1708966" cy="1708965"/>
          </a:xfrm>
          <a:prstGeom prst="ellipse">
            <a:avLst/>
          </a:prstGeom>
          <a:noFill/>
          <a:ln w="31750" cap="flat">
            <a:solidFill>
              <a:srgbClr val="292938"/>
            </a:solidFill>
            <a:prstDash val="solid"/>
            <a:miter/>
          </a:ln>
        </p:spPr>
        <p:txBody>
          <a:bodyPr lIns="0" tIns="0" rIns="0" bIns="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Elephant"/>
                <a:cs typeface="+mn-cs"/>
              </a:rPr>
              <a:t>영화 선택</a:t>
            </a:r>
            <a:endParaRPr kumimoji="0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srgbClr val="292938"/>
              </a:solidFill>
              <a:effectLst/>
              <a:uLnTx/>
              <a:uFillTx/>
              <a:latin typeface="Elephant"/>
              <a:cs typeface="+mn-cs"/>
            </a:endParaRPr>
          </a:p>
        </p:txBody>
      </p:sp>
      <p:sp>
        <p:nvSpPr>
          <p:cNvPr id="3" name="타원 2">
            <a:extLst>
              <a:ext uri="{FF2B5EF4-FFF2-40B4-BE49-F238E27FC236}">
                <a16:creationId xmlns:a16="http://schemas.microsoft.com/office/drawing/2014/main" id="{F1D4DA89-45A5-46A7-8E8D-0EEDB6499383}"/>
              </a:ext>
            </a:extLst>
          </p:cNvPr>
          <p:cNvSpPr/>
          <p:nvPr/>
        </p:nvSpPr>
        <p:spPr>
          <a:xfrm>
            <a:off x="3276213" y="1758392"/>
            <a:ext cx="2124792" cy="2124790"/>
          </a:xfrm>
          <a:prstGeom prst="ellipse">
            <a:avLst/>
          </a:prstGeom>
          <a:solidFill>
            <a:srgbClr val="292938"/>
          </a:solidFill>
          <a:ln w="31750" cap="flat">
            <a:noFill/>
            <a:prstDash val="solid"/>
            <a:miter/>
          </a:ln>
        </p:spPr>
        <p:txBody>
          <a:bodyPr lIns="0" tIns="0" rIns="0" bIns="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Elephant"/>
                <a:cs typeface="+mn-cs"/>
              </a:rPr>
              <a:t>상영시간표 입력</a:t>
            </a:r>
            <a:endParaRPr kumimoji="0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Elephant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Elephant"/>
                <a:cs typeface="+mn-cs"/>
              </a:rPr>
              <a:t>유효성 검사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1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한글누리" panose="020B0303000000000000" pitchFamily="50" charset="-127"/>
              <a:ea typeface="한글누리" panose="020B0303000000000000" pitchFamily="50" charset="-127"/>
              <a:cs typeface="+mn-cs"/>
            </a:endParaRPr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id="{51FAFE0E-BAC7-4785-B93B-FB3C3B56C7EF}"/>
              </a:ext>
            </a:extLst>
          </p:cNvPr>
          <p:cNvSpPr/>
          <p:nvPr/>
        </p:nvSpPr>
        <p:spPr>
          <a:xfrm>
            <a:off x="6170061" y="1758392"/>
            <a:ext cx="2124792" cy="2124790"/>
          </a:xfrm>
          <a:prstGeom prst="ellipse">
            <a:avLst/>
          </a:prstGeom>
          <a:solidFill>
            <a:srgbClr val="292938"/>
          </a:solidFill>
          <a:ln w="31750" cap="flat">
            <a:noFill/>
            <a:prstDash val="solid"/>
            <a:miter/>
          </a:ln>
        </p:spPr>
        <p:txBody>
          <a:bodyPr lIns="0" tIns="0" rIns="0" bIns="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Elephant"/>
                <a:cs typeface="+mn-cs"/>
              </a:rPr>
              <a:t>서버에서의 유효성 검사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2</a:t>
            </a:r>
            <a:endParaRPr kumimoji="0" lang="ko-KR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한글누리" panose="020B0303000000000000" pitchFamily="50" charset="-127"/>
              <a:ea typeface="한글누리" panose="020B0303000000000000" pitchFamily="50" charset="-127"/>
              <a:cs typeface="+mn-cs"/>
            </a:endParaRPr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3EE7C9ED-D9D0-4BCB-8A4C-D532A77935C9}"/>
              </a:ext>
            </a:extLst>
          </p:cNvPr>
          <p:cNvSpPr/>
          <p:nvPr/>
        </p:nvSpPr>
        <p:spPr>
          <a:xfrm>
            <a:off x="9063909" y="1758392"/>
            <a:ext cx="2124792" cy="2124790"/>
          </a:xfrm>
          <a:prstGeom prst="ellipse">
            <a:avLst/>
          </a:prstGeom>
          <a:noFill/>
          <a:ln w="9525" cap="rnd">
            <a:solidFill>
              <a:srgbClr val="292938"/>
            </a:solidFill>
            <a:prstDash val="sysDash"/>
            <a:round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Elephant"/>
              <a:cs typeface="+mn-cs"/>
            </a:endParaRPr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98D57360-C229-4BF9-B3BF-E5DB88B6E868}"/>
              </a:ext>
            </a:extLst>
          </p:cNvPr>
          <p:cNvSpPr/>
          <p:nvPr/>
        </p:nvSpPr>
        <p:spPr>
          <a:xfrm>
            <a:off x="9251576" y="1966304"/>
            <a:ext cx="1729211" cy="1708965"/>
          </a:xfrm>
          <a:prstGeom prst="ellipse">
            <a:avLst/>
          </a:prstGeom>
          <a:noFill/>
          <a:ln w="31750" cap="flat">
            <a:solidFill>
              <a:srgbClr val="292938"/>
            </a:solidFill>
            <a:prstDash val="solid"/>
            <a:miter/>
          </a:ln>
        </p:spPr>
        <p:txBody>
          <a:bodyPr lIns="0" tIns="0" rIns="0" bIns="0"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Elephant"/>
                <a:cs typeface="+mn-cs"/>
              </a:rPr>
              <a:t>Butter DB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등록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B5A39CC-0B35-4CB8-8F75-9F4F176EFE47}"/>
              </a:ext>
            </a:extLst>
          </p:cNvPr>
          <p:cNvSpPr txBox="1"/>
          <p:nvPr/>
        </p:nvSpPr>
        <p:spPr>
          <a:xfrm>
            <a:off x="566853" y="466898"/>
            <a:ext cx="8975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Elephant"/>
                <a:cs typeface="Arial" panose="020B0604020202020204" pitchFamily="34" charset="0"/>
              </a:rPr>
              <a:t>     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Arial" panose="020B0604020202020204" pitchFamily="34" charset="0"/>
              </a:rPr>
              <a:t>상영시간표 등록</a:t>
            </a:r>
          </a:p>
        </p:txBody>
      </p:sp>
      <p:sp>
        <p:nvSpPr>
          <p:cNvPr id="22" name="자유형: 도형 21">
            <a:extLst>
              <a:ext uri="{FF2B5EF4-FFF2-40B4-BE49-F238E27FC236}">
                <a16:creationId xmlns:a16="http://schemas.microsoft.com/office/drawing/2014/main" id="{FCD7D854-2D6F-4881-8C62-BC75A86AC058}"/>
              </a:ext>
            </a:extLst>
          </p:cNvPr>
          <p:cNvSpPr/>
          <p:nvPr/>
        </p:nvSpPr>
        <p:spPr>
          <a:xfrm>
            <a:off x="557580" y="533245"/>
            <a:ext cx="390525" cy="390525"/>
          </a:xfrm>
          <a:custGeom>
            <a:avLst/>
            <a:gdLst>
              <a:gd name="connsiteX0" fmla="*/ 379952 w 390525"/>
              <a:gd name="connsiteY0" fmla="*/ 228886 h 390525"/>
              <a:gd name="connsiteX1" fmla="*/ 386239 w 390525"/>
              <a:gd name="connsiteY1" fmla="*/ 218884 h 390525"/>
              <a:gd name="connsiteX2" fmla="*/ 386239 w 390525"/>
              <a:gd name="connsiteY2" fmla="*/ 174498 h 390525"/>
              <a:gd name="connsiteX3" fmla="*/ 379952 w 390525"/>
              <a:gd name="connsiteY3" fmla="*/ 164497 h 390525"/>
              <a:gd name="connsiteX4" fmla="*/ 357474 w 390525"/>
              <a:gd name="connsiteY4" fmla="*/ 153543 h 390525"/>
              <a:gd name="connsiteX5" fmla="*/ 340805 w 390525"/>
              <a:gd name="connsiteY5" fmla="*/ 113538 h 390525"/>
              <a:gd name="connsiteX6" fmla="*/ 348520 w 390525"/>
              <a:gd name="connsiteY6" fmla="*/ 90297 h 390525"/>
              <a:gd name="connsiteX7" fmla="*/ 345853 w 390525"/>
              <a:gd name="connsiteY7" fmla="*/ 78962 h 390525"/>
              <a:gd name="connsiteX8" fmla="*/ 314420 w 390525"/>
              <a:gd name="connsiteY8" fmla="*/ 47530 h 390525"/>
              <a:gd name="connsiteX9" fmla="*/ 303086 w 390525"/>
              <a:gd name="connsiteY9" fmla="*/ 44863 h 390525"/>
              <a:gd name="connsiteX10" fmla="*/ 279845 w 390525"/>
              <a:gd name="connsiteY10" fmla="*/ 52578 h 390525"/>
              <a:gd name="connsiteX11" fmla="*/ 239840 w 390525"/>
              <a:gd name="connsiteY11" fmla="*/ 35909 h 390525"/>
              <a:gd name="connsiteX12" fmla="*/ 228886 w 390525"/>
              <a:gd name="connsiteY12" fmla="*/ 13430 h 390525"/>
              <a:gd name="connsiteX13" fmla="*/ 218885 w 390525"/>
              <a:gd name="connsiteY13" fmla="*/ 7144 h 390525"/>
              <a:gd name="connsiteX14" fmla="*/ 174498 w 390525"/>
              <a:gd name="connsiteY14" fmla="*/ 7144 h 390525"/>
              <a:gd name="connsiteX15" fmla="*/ 164497 w 390525"/>
              <a:gd name="connsiteY15" fmla="*/ 13430 h 390525"/>
              <a:gd name="connsiteX16" fmla="*/ 153543 w 390525"/>
              <a:gd name="connsiteY16" fmla="*/ 35909 h 390525"/>
              <a:gd name="connsiteX17" fmla="*/ 113538 w 390525"/>
              <a:gd name="connsiteY17" fmla="*/ 52578 h 390525"/>
              <a:gd name="connsiteX18" fmla="*/ 90297 w 390525"/>
              <a:gd name="connsiteY18" fmla="*/ 44863 h 390525"/>
              <a:gd name="connsiteX19" fmla="*/ 78962 w 390525"/>
              <a:gd name="connsiteY19" fmla="*/ 47530 h 390525"/>
              <a:gd name="connsiteX20" fmla="*/ 47530 w 390525"/>
              <a:gd name="connsiteY20" fmla="*/ 78962 h 390525"/>
              <a:gd name="connsiteX21" fmla="*/ 44863 w 390525"/>
              <a:gd name="connsiteY21" fmla="*/ 90297 h 390525"/>
              <a:gd name="connsiteX22" fmla="*/ 52578 w 390525"/>
              <a:gd name="connsiteY22" fmla="*/ 113538 h 390525"/>
              <a:gd name="connsiteX23" fmla="*/ 35909 w 390525"/>
              <a:gd name="connsiteY23" fmla="*/ 153543 h 390525"/>
              <a:gd name="connsiteX24" fmla="*/ 13430 w 390525"/>
              <a:gd name="connsiteY24" fmla="*/ 164497 h 390525"/>
              <a:gd name="connsiteX25" fmla="*/ 7144 w 390525"/>
              <a:gd name="connsiteY25" fmla="*/ 174498 h 390525"/>
              <a:gd name="connsiteX26" fmla="*/ 7144 w 390525"/>
              <a:gd name="connsiteY26" fmla="*/ 218884 h 390525"/>
              <a:gd name="connsiteX27" fmla="*/ 13430 w 390525"/>
              <a:gd name="connsiteY27" fmla="*/ 228886 h 390525"/>
              <a:gd name="connsiteX28" fmla="*/ 35909 w 390525"/>
              <a:gd name="connsiteY28" fmla="*/ 239839 h 390525"/>
              <a:gd name="connsiteX29" fmla="*/ 52578 w 390525"/>
              <a:gd name="connsiteY29" fmla="*/ 279844 h 390525"/>
              <a:gd name="connsiteX30" fmla="*/ 44863 w 390525"/>
              <a:gd name="connsiteY30" fmla="*/ 303085 h 390525"/>
              <a:gd name="connsiteX31" fmla="*/ 47530 w 390525"/>
              <a:gd name="connsiteY31" fmla="*/ 314420 h 390525"/>
              <a:gd name="connsiteX32" fmla="*/ 78962 w 390525"/>
              <a:gd name="connsiteY32" fmla="*/ 345853 h 390525"/>
              <a:gd name="connsiteX33" fmla="*/ 90297 w 390525"/>
              <a:gd name="connsiteY33" fmla="*/ 348520 h 390525"/>
              <a:gd name="connsiteX34" fmla="*/ 113538 w 390525"/>
              <a:gd name="connsiteY34" fmla="*/ 340805 h 390525"/>
              <a:gd name="connsiteX35" fmla="*/ 153543 w 390525"/>
              <a:gd name="connsiteY35" fmla="*/ 357473 h 390525"/>
              <a:gd name="connsiteX36" fmla="*/ 164497 w 390525"/>
              <a:gd name="connsiteY36" fmla="*/ 379952 h 390525"/>
              <a:gd name="connsiteX37" fmla="*/ 174498 w 390525"/>
              <a:gd name="connsiteY37" fmla="*/ 386239 h 390525"/>
              <a:gd name="connsiteX38" fmla="*/ 218885 w 390525"/>
              <a:gd name="connsiteY38" fmla="*/ 386239 h 390525"/>
              <a:gd name="connsiteX39" fmla="*/ 228886 w 390525"/>
              <a:gd name="connsiteY39" fmla="*/ 379952 h 390525"/>
              <a:gd name="connsiteX40" fmla="*/ 239840 w 390525"/>
              <a:gd name="connsiteY40" fmla="*/ 357473 h 390525"/>
              <a:gd name="connsiteX41" fmla="*/ 288417 w 390525"/>
              <a:gd name="connsiteY41" fmla="*/ 335566 h 390525"/>
              <a:gd name="connsiteX42" fmla="*/ 335756 w 390525"/>
              <a:gd name="connsiteY42" fmla="*/ 382905 h 390525"/>
              <a:gd name="connsiteX43" fmla="*/ 351473 w 390525"/>
              <a:gd name="connsiteY43" fmla="*/ 382905 h 390525"/>
              <a:gd name="connsiteX44" fmla="*/ 382905 w 390525"/>
              <a:gd name="connsiteY44" fmla="*/ 351472 h 390525"/>
              <a:gd name="connsiteX45" fmla="*/ 382905 w 390525"/>
              <a:gd name="connsiteY45" fmla="*/ 335756 h 390525"/>
              <a:gd name="connsiteX46" fmla="*/ 335566 w 390525"/>
              <a:gd name="connsiteY46" fmla="*/ 288417 h 390525"/>
              <a:gd name="connsiteX47" fmla="*/ 357474 w 390525"/>
              <a:gd name="connsiteY47" fmla="*/ 239839 h 390525"/>
              <a:gd name="connsiteX48" fmla="*/ 379952 w 390525"/>
              <a:gd name="connsiteY48" fmla="*/ 228886 h 390525"/>
              <a:gd name="connsiteX49" fmla="*/ 343662 w 390525"/>
              <a:gd name="connsiteY49" fmla="*/ 359283 h 390525"/>
              <a:gd name="connsiteX50" fmla="*/ 233077 w 390525"/>
              <a:gd name="connsiteY50" fmla="*/ 248698 h 390525"/>
              <a:gd name="connsiteX51" fmla="*/ 220504 w 390525"/>
              <a:gd name="connsiteY51" fmla="*/ 246507 h 390525"/>
              <a:gd name="connsiteX52" fmla="*/ 157544 w 390525"/>
              <a:gd name="connsiteY52" fmla="*/ 235839 h 390525"/>
              <a:gd name="connsiteX53" fmla="*/ 142018 w 390525"/>
              <a:gd name="connsiteY53" fmla="*/ 188976 h 390525"/>
              <a:gd name="connsiteX54" fmla="*/ 157544 w 390525"/>
              <a:gd name="connsiteY54" fmla="*/ 204502 h 390525"/>
              <a:gd name="connsiteX55" fmla="*/ 165354 w 390525"/>
              <a:gd name="connsiteY55" fmla="*/ 207740 h 390525"/>
              <a:gd name="connsiteX56" fmla="*/ 196787 w 390525"/>
              <a:gd name="connsiteY56" fmla="*/ 207740 h 390525"/>
              <a:gd name="connsiteX57" fmla="*/ 207931 w 390525"/>
              <a:gd name="connsiteY57" fmla="*/ 196596 h 390525"/>
              <a:gd name="connsiteX58" fmla="*/ 207931 w 390525"/>
              <a:gd name="connsiteY58" fmla="*/ 165163 h 390525"/>
              <a:gd name="connsiteX59" fmla="*/ 204692 w 390525"/>
              <a:gd name="connsiteY59" fmla="*/ 157353 h 390525"/>
              <a:gd name="connsiteX60" fmla="*/ 189167 w 390525"/>
              <a:gd name="connsiteY60" fmla="*/ 141827 h 390525"/>
              <a:gd name="connsiteX61" fmla="*/ 236030 w 390525"/>
              <a:gd name="connsiteY61" fmla="*/ 157353 h 390525"/>
              <a:gd name="connsiteX62" fmla="*/ 246698 w 390525"/>
              <a:gd name="connsiteY62" fmla="*/ 220313 h 390525"/>
              <a:gd name="connsiteX63" fmla="*/ 248888 w 390525"/>
              <a:gd name="connsiteY63" fmla="*/ 232886 h 390525"/>
              <a:gd name="connsiteX64" fmla="*/ 359474 w 390525"/>
              <a:gd name="connsiteY64" fmla="*/ 343471 h 390525"/>
              <a:gd name="connsiteX65" fmla="*/ 343662 w 390525"/>
              <a:gd name="connsiteY65" fmla="*/ 359283 h 390525"/>
              <a:gd name="connsiteX66" fmla="*/ 286988 w 390525"/>
              <a:gd name="connsiteY66" fmla="*/ 239744 h 390525"/>
              <a:gd name="connsiteX67" fmla="*/ 269843 w 390525"/>
              <a:gd name="connsiteY67" fmla="*/ 222599 h 390525"/>
              <a:gd name="connsiteX68" fmla="*/ 251746 w 390525"/>
              <a:gd name="connsiteY68" fmla="*/ 141732 h 390525"/>
              <a:gd name="connsiteX69" fmla="*/ 163544 w 390525"/>
              <a:gd name="connsiteY69" fmla="*/ 126778 h 390525"/>
              <a:gd name="connsiteX70" fmla="*/ 160496 w 390525"/>
              <a:gd name="connsiteY70" fmla="*/ 144685 h 390525"/>
              <a:gd name="connsiteX71" fmla="*/ 185738 w 390525"/>
              <a:gd name="connsiteY71" fmla="*/ 169926 h 390525"/>
              <a:gd name="connsiteX72" fmla="*/ 185738 w 390525"/>
              <a:gd name="connsiteY72" fmla="*/ 185642 h 390525"/>
              <a:gd name="connsiteX73" fmla="*/ 170021 w 390525"/>
              <a:gd name="connsiteY73" fmla="*/ 185642 h 390525"/>
              <a:gd name="connsiteX74" fmla="*/ 144780 w 390525"/>
              <a:gd name="connsiteY74" fmla="*/ 160401 h 390525"/>
              <a:gd name="connsiteX75" fmla="*/ 126873 w 390525"/>
              <a:gd name="connsiteY75" fmla="*/ 163449 h 390525"/>
              <a:gd name="connsiteX76" fmla="*/ 141827 w 390525"/>
              <a:gd name="connsiteY76" fmla="*/ 251650 h 390525"/>
              <a:gd name="connsiteX77" fmla="*/ 222695 w 390525"/>
              <a:gd name="connsiteY77" fmla="*/ 269748 h 390525"/>
              <a:gd name="connsiteX78" fmla="*/ 239840 w 390525"/>
              <a:gd name="connsiteY78" fmla="*/ 286893 h 390525"/>
              <a:gd name="connsiteX79" fmla="*/ 126111 w 390525"/>
              <a:gd name="connsiteY79" fmla="*/ 267367 h 390525"/>
              <a:gd name="connsiteX80" fmla="*/ 126111 w 390525"/>
              <a:gd name="connsiteY80" fmla="*/ 126111 h 390525"/>
              <a:gd name="connsiteX81" fmla="*/ 267367 w 390525"/>
              <a:gd name="connsiteY81" fmla="*/ 126111 h 390525"/>
              <a:gd name="connsiteX82" fmla="*/ 286988 w 390525"/>
              <a:gd name="connsiteY82" fmla="*/ 239744 h 390525"/>
              <a:gd name="connsiteX83" fmla="*/ 337185 w 390525"/>
              <a:gd name="connsiteY83" fmla="*/ 229552 h 390525"/>
              <a:gd name="connsiteX84" fmla="*/ 319469 w 390525"/>
              <a:gd name="connsiteY84" fmla="*/ 272320 h 390525"/>
              <a:gd name="connsiteX85" fmla="*/ 303371 w 390525"/>
              <a:gd name="connsiteY85" fmla="*/ 256222 h 390525"/>
              <a:gd name="connsiteX86" fmla="*/ 318326 w 390525"/>
              <a:gd name="connsiteY86" fmla="*/ 185071 h 390525"/>
              <a:gd name="connsiteX87" fmla="*/ 283083 w 390525"/>
              <a:gd name="connsiteY87" fmla="*/ 110300 h 390525"/>
              <a:gd name="connsiteX88" fmla="*/ 110395 w 390525"/>
              <a:gd name="connsiteY88" fmla="*/ 110300 h 390525"/>
              <a:gd name="connsiteX89" fmla="*/ 110395 w 390525"/>
              <a:gd name="connsiteY89" fmla="*/ 282988 h 390525"/>
              <a:gd name="connsiteX90" fmla="*/ 256318 w 390525"/>
              <a:gd name="connsiteY90" fmla="*/ 303276 h 390525"/>
              <a:gd name="connsiteX91" fmla="*/ 272415 w 390525"/>
              <a:gd name="connsiteY91" fmla="*/ 319373 h 390525"/>
              <a:gd name="connsiteX92" fmla="*/ 229648 w 390525"/>
              <a:gd name="connsiteY92" fmla="*/ 337090 h 390525"/>
              <a:gd name="connsiteX93" fmla="*/ 222218 w 390525"/>
              <a:gd name="connsiteY93" fmla="*/ 343091 h 390525"/>
              <a:gd name="connsiteX94" fmla="*/ 212027 w 390525"/>
              <a:gd name="connsiteY94" fmla="*/ 363950 h 390525"/>
              <a:gd name="connsiteX95" fmla="*/ 181547 w 390525"/>
              <a:gd name="connsiteY95" fmla="*/ 363950 h 390525"/>
              <a:gd name="connsiteX96" fmla="*/ 171355 w 390525"/>
              <a:gd name="connsiteY96" fmla="*/ 343091 h 390525"/>
              <a:gd name="connsiteX97" fmla="*/ 163925 w 390525"/>
              <a:gd name="connsiteY97" fmla="*/ 337090 h 390525"/>
              <a:gd name="connsiteX98" fmla="*/ 120872 w 390525"/>
              <a:gd name="connsiteY98" fmla="*/ 319183 h 390525"/>
              <a:gd name="connsiteX99" fmla="*/ 111538 w 390525"/>
              <a:gd name="connsiteY99" fmla="*/ 318040 h 390525"/>
              <a:gd name="connsiteX100" fmla="*/ 90011 w 390525"/>
              <a:gd name="connsiteY100" fmla="*/ 325184 h 390525"/>
              <a:gd name="connsiteX101" fmla="*/ 68294 w 390525"/>
              <a:gd name="connsiteY101" fmla="*/ 303467 h 390525"/>
              <a:gd name="connsiteX102" fmla="*/ 75438 w 390525"/>
              <a:gd name="connsiteY102" fmla="*/ 281940 h 390525"/>
              <a:gd name="connsiteX103" fmla="*/ 74295 w 390525"/>
              <a:gd name="connsiteY103" fmla="*/ 272605 h 390525"/>
              <a:gd name="connsiteX104" fmla="*/ 56388 w 390525"/>
              <a:gd name="connsiteY104" fmla="*/ 229552 h 390525"/>
              <a:gd name="connsiteX105" fmla="*/ 50387 w 390525"/>
              <a:gd name="connsiteY105" fmla="*/ 222123 h 390525"/>
              <a:gd name="connsiteX106" fmla="*/ 29528 w 390525"/>
              <a:gd name="connsiteY106" fmla="*/ 211931 h 390525"/>
              <a:gd name="connsiteX107" fmla="*/ 29528 w 390525"/>
              <a:gd name="connsiteY107" fmla="*/ 181451 h 390525"/>
              <a:gd name="connsiteX108" fmla="*/ 50387 w 390525"/>
              <a:gd name="connsiteY108" fmla="*/ 171259 h 390525"/>
              <a:gd name="connsiteX109" fmla="*/ 56388 w 390525"/>
              <a:gd name="connsiteY109" fmla="*/ 163830 h 390525"/>
              <a:gd name="connsiteX110" fmla="*/ 74295 w 390525"/>
              <a:gd name="connsiteY110" fmla="*/ 120777 h 390525"/>
              <a:gd name="connsiteX111" fmla="*/ 75438 w 390525"/>
              <a:gd name="connsiteY111" fmla="*/ 111442 h 390525"/>
              <a:gd name="connsiteX112" fmla="*/ 68294 w 390525"/>
              <a:gd name="connsiteY112" fmla="*/ 89916 h 390525"/>
              <a:gd name="connsiteX113" fmla="*/ 90011 w 390525"/>
              <a:gd name="connsiteY113" fmla="*/ 68199 h 390525"/>
              <a:gd name="connsiteX114" fmla="*/ 111538 w 390525"/>
              <a:gd name="connsiteY114" fmla="*/ 75343 h 390525"/>
              <a:gd name="connsiteX115" fmla="*/ 120872 w 390525"/>
              <a:gd name="connsiteY115" fmla="*/ 74200 h 390525"/>
              <a:gd name="connsiteX116" fmla="*/ 163925 w 390525"/>
              <a:gd name="connsiteY116" fmla="*/ 56293 h 390525"/>
              <a:gd name="connsiteX117" fmla="*/ 171355 w 390525"/>
              <a:gd name="connsiteY117" fmla="*/ 50292 h 390525"/>
              <a:gd name="connsiteX118" fmla="*/ 181547 w 390525"/>
              <a:gd name="connsiteY118" fmla="*/ 29432 h 390525"/>
              <a:gd name="connsiteX119" fmla="*/ 212027 w 390525"/>
              <a:gd name="connsiteY119" fmla="*/ 29432 h 390525"/>
              <a:gd name="connsiteX120" fmla="*/ 222218 w 390525"/>
              <a:gd name="connsiteY120" fmla="*/ 50292 h 390525"/>
              <a:gd name="connsiteX121" fmla="*/ 229648 w 390525"/>
              <a:gd name="connsiteY121" fmla="*/ 56293 h 390525"/>
              <a:gd name="connsiteX122" fmla="*/ 272701 w 390525"/>
              <a:gd name="connsiteY122" fmla="*/ 74200 h 390525"/>
              <a:gd name="connsiteX123" fmla="*/ 282035 w 390525"/>
              <a:gd name="connsiteY123" fmla="*/ 75343 h 390525"/>
              <a:gd name="connsiteX124" fmla="*/ 303562 w 390525"/>
              <a:gd name="connsiteY124" fmla="*/ 68199 h 390525"/>
              <a:gd name="connsiteX125" fmla="*/ 325279 w 390525"/>
              <a:gd name="connsiteY125" fmla="*/ 89916 h 390525"/>
              <a:gd name="connsiteX126" fmla="*/ 318135 w 390525"/>
              <a:gd name="connsiteY126" fmla="*/ 111442 h 390525"/>
              <a:gd name="connsiteX127" fmla="*/ 319278 w 390525"/>
              <a:gd name="connsiteY127" fmla="*/ 120777 h 390525"/>
              <a:gd name="connsiteX128" fmla="*/ 337185 w 390525"/>
              <a:gd name="connsiteY128" fmla="*/ 163830 h 390525"/>
              <a:gd name="connsiteX129" fmla="*/ 343186 w 390525"/>
              <a:gd name="connsiteY129" fmla="*/ 171259 h 390525"/>
              <a:gd name="connsiteX130" fmla="*/ 364046 w 390525"/>
              <a:gd name="connsiteY130" fmla="*/ 181451 h 390525"/>
              <a:gd name="connsiteX131" fmla="*/ 364046 w 390525"/>
              <a:gd name="connsiteY131" fmla="*/ 211931 h 390525"/>
              <a:gd name="connsiteX132" fmla="*/ 343186 w 390525"/>
              <a:gd name="connsiteY132" fmla="*/ 222123 h 390525"/>
              <a:gd name="connsiteX133" fmla="*/ 337185 w 390525"/>
              <a:gd name="connsiteY133" fmla="*/ 229552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390525" h="390525">
                <a:moveTo>
                  <a:pt x="379952" y="228886"/>
                </a:moveTo>
                <a:cubicBezTo>
                  <a:pt x="383762" y="226981"/>
                  <a:pt x="386239" y="223171"/>
                  <a:pt x="386239" y="218884"/>
                </a:cubicBezTo>
                <a:lnTo>
                  <a:pt x="386239" y="174498"/>
                </a:lnTo>
                <a:cubicBezTo>
                  <a:pt x="386239" y="170212"/>
                  <a:pt x="383858" y="166402"/>
                  <a:pt x="379952" y="164497"/>
                </a:cubicBezTo>
                <a:lnTo>
                  <a:pt x="357474" y="153543"/>
                </a:lnTo>
                <a:cubicBezTo>
                  <a:pt x="353759" y="139541"/>
                  <a:pt x="348139" y="126111"/>
                  <a:pt x="340805" y="113538"/>
                </a:cubicBezTo>
                <a:lnTo>
                  <a:pt x="348520" y="90297"/>
                </a:lnTo>
                <a:cubicBezTo>
                  <a:pt x="349853" y="86296"/>
                  <a:pt x="348806" y="81915"/>
                  <a:pt x="345853" y="78962"/>
                </a:cubicBezTo>
                <a:lnTo>
                  <a:pt x="314420" y="47530"/>
                </a:lnTo>
                <a:cubicBezTo>
                  <a:pt x="311468" y="44577"/>
                  <a:pt x="307086" y="43529"/>
                  <a:pt x="303086" y="44863"/>
                </a:cubicBezTo>
                <a:lnTo>
                  <a:pt x="279845" y="52578"/>
                </a:lnTo>
                <a:cubicBezTo>
                  <a:pt x="267272" y="45244"/>
                  <a:pt x="253841" y="39719"/>
                  <a:pt x="239840" y="35909"/>
                </a:cubicBezTo>
                <a:lnTo>
                  <a:pt x="228886" y="13430"/>
                </a:lnTo>
                <a:cubicBezTo>
                  <a:pt x="226981" y="9620"/>
                  <a:pt x="223171" y="7144"/>
                  <a:pt x="218885" y="7144"/>
                </a:cubicBezTo>
                <a:lnTo>
                  <a:pt x="174498" y="7144"/>
                </a:lnTo>
                <a:cubicBezTo>
                  <a:pt x="170212" y="7144"/>
                  <a:pt x="166402" y="9525"/>
                  <a:pt x="164497" y="13430"/>
                </a:cubicBezTo>
                <a:lnTo>
                  <a:pt x="153543" y="35909"/>
                </a:lnTo>
                <a:cubicBezTo>
                  <a:pt x="139541" y="39624"/>
                  <a:pt x="126111" y="45244"/>
                  <a:pt x="113538" y="52578"/>
                </a:cubicBezTo>
                <a:lnTo>
                  <a:pt x="90297" y="44863"/>
                </a:lnTo>
                <a:cubicBezTo>
                  <a:pt x="86297" y="43529"/>
                  <a:pt x="81915" y="44577"/>
                  <a:pt x="78962" y="47530"/>
                </a:cubicBezTo>
                <a:lnTo>
                  <a:pt x="47530" y="78962"/>
                </a:lnTo>
                <a:cubicBezTo>
                  <a:pt x="44577" y="81915"/>
                  <a:pt x="43529" y="86296"/>
                  <a:pt x="44863" y="90297"/>
                </a:cubicBezTo>
                <a:lnTo>
                  <a:pt x="52578" y="113538"/>
                </a:lnTo>
                <a:cubicBezTo>
                  <a:pt x="45244" y="126111"/>
                  <a:pt x="39719" y="139541"/>
                  <a:pt x="35909" y="153543"/>
                </a:cubicBezTo>
                <a:lnTo>
                  <a:pt x="13430" y="164497"/>
                </a:lnTo>
                <a:cubicBezTo>
                  <a:pt x="9620" y="166402"/>
                  <a:pt x="7144" y="170212"/>
                  <a:pt x="7144" y="174498"/>
                </a:cubicBezTo>
                <a:lnTo>
                  <a:pt x="7144" y="218884"/>
                </a:lnTo>
                <a:cubicBezTo>
                  <a:pt x="7144" y="223171"/>
                  <a:pt x="9525" y="226981"/>
                  <a:pt x="13430" y="228886"/>
                </a:cubicBezTo>
                <a:lnTo>
                  <a:pt x="35909" y="239839"/>
                </a:lnTo>
                <a:cubicBezTo>
                  <a:pt x="39624" y="253841"/>
                  <a:pt x="45244" y="267271"/>
                  <a:pt x="52578" y="279844"/>
                </a:cubicBezTo>
                <a:lnTo>
                  <a:pt x="44863" y="303085"/>
                </a:lnTo>
                <a:cubicBezTo>
                  <a:pt x="43529" y="307086"/>
                  <a:pt x="44577" y="311467"/>
                  <a:pt x="47530" y="314420"/>
                </a:cubicBezTo>
                <a:lnTo>
                  <a:pt x="78962" y="345853"/>
                </a:lnTo>
                <a:cubicBezTo>
                  <a:pt x="81915" y="348805"/>
                  <a:pt x="86297" y="349853"/>
                  <a:pt x="90297" y="348520"/>
                </a:cubicBezTo>
                <a:lnTo>
                  <a:pt x="113538" y="340805"/>
                </a:lnTo>
                <a:cubicBezTo>
                  <a:pt x="126111" y="348139"/>
                  <a:pt x="139541" y="353663"/>
                  <a:pt x="153543" y="357473"/>
                </a:cubicBezTo>
                <a:lnTo>
                  <a:pt x="164497" y="379952"/>
                </a:lnTo>
                <a:cubicBezTo>
                  <a:pt x="166402" y="383762"/>
                  <a:pt x="170212" y="386239"/>
                  <a:pt x="174498" y="386239"/>
                </a:cubicBezTo>
                <a:lnTo>
                  <a:pt x="218885" y="386239"/>
                </a:lnTo>
                <a:cubicBezTo>
                  <a:pt x="223171" y="386239"/>
                  <a:pt x="226981" y="383858"/>
                  <a:pt x="228886" y="379952"/>
                </a:cubicBezTo>
                <a:lnTo>
                  <a:pt x="239840" y="357473"/>
                </a:lnTo>
                <a:cubicBezTo>
                  <a:pt x="257175" y="352806"/>
                  <a:pt x="273368" y="345472"/>
                  <a:pt x="288417" y="335566"/>
                </a:cubicBezTo>
                <a:lnTo>
                  <a:pt x="335756" y="382905"/>
                </a:lnTo>
                <a:cubicBezTo>
                  <a:pt x="340138" y="387287"/>
                  <a:pt x="347091" y="387287"/>
                  <a:pt x="351473" y="382905"/>
                </a:cubicBezTo>
                <a:lnTo>
                  <a:pt x="382905" y="351472"/>
                </a:lnTo>
                <a:cubicBezTo>
                  <a:pt x="387287" y="347091"/>
                  <a:pt x="387287" y="340138"/>
                  <a:pt x="382905" y="335756"/>
                </a:cubicBezTo>
                <a:lnTo>
                  <a:pt x="335566" y="288417"/>
                </a:lnTo>
                <a:cubicBezTo>
                  <a:pt x="345472" y="273367"/>
                  <a:pt x="352901" y="257175"/>
                  <a:pt x="357474" y="239839"/>
                </a:cubicBezTo>
                <a:lnTo>
                  <a:pt x="379952" y="228886"/>
                </a:lnTo>
                <a:close/>
                <a:moveTo>
                  <a:pt x="343662" y="359283"/>
                </a:moveTo>
                <a:cubicBezTo>
                  <a:pt x="336709" y="352330"/>
                  <a:pt x="236506" y="252127"/>
                  <a:pt x="233077" y="248698"/>
                </a:cubicBezTo>
                <a:cubicBezTo>
                  <a:pt x="229743" y="245364"/>
                  <a:pt x="224695" y="244507"/>
                  <a:pt x="220504" y="246507"/>
                </a:cubicBezTo>
                <a:cubicBezTo>
                  <a:pt x="199263" y="256604"/>
                  <a:pt x="173927" y="252317"/>
                  <a:pt x="157544" y="235839"/>
                </a:cubicBezTo>
                <a:cubicBezTo>
                  <a:pt x="145066" y="223361"/>
                  <a:pt x="139637" y="205930"/>
                  <a:pt x="142018" y="188976"/>
                </a:cubicBezTo>
                <a:lnTo>
                  <a:pt x="157544" y="204502"/>
                </a:lnTo>
                <a:cubicBezTo>
                  <a:pt x="159639" y="206597"/>
                  <a:pt x="162497" y="207740"/>
                  <a:pt x="165354" y="207740"/>
                </a:cubicBezTo>
                <a:lnTo>
                  <a:pt x="196787" y="207740"/>
                </a:lnTo>
                <a:cubicBezTo>
                  <a:pt x="202883" y="207740"/>
                  <a:pt x="207931" y="202787"/>
                  <a:pt x="207931" y="196596"/>
                </a:cubicBezTo>
                <a:lnTo>
                  <a:pt x="207931" y="165163"/>
                </a:lnTo>
                <a:cubicBezTo>
                  <a:pt x="207931" y="162211"/>
                  <a:pt x="206788" y="159353"/>
                  <a:pt x="204692" y="157353"/>
                </a:cubicBezTo>
                <a:lnTo>
                  <a:pt x="189167" y="141827"/>
                </a:lnTo>
                <a:cubicBezTo>
                  <a:pt x="206121" y="139446"/>
                  <a:pt x="223647" y="144875"/>
                  <a:pt x="236030" y="157353"/>
                </a:cubicBezTo>
                <a:cubicBezTo>
                  <a:pt x="252508" y="173831"/>
                  <a:pt x="256794" y="199168"/>
                  <a:pt x="246698" y="220313"/>
                </a:cubicBezTo>
                <a:cubicBezTo>
                  <a:pt x="244697" y="224600"/>
                  <a:pt x="245555" y="229648"/>
                  <a:pt x="248888" y="232886"/>
                </a:cubicBezTo>
                <a:cubicBezTo>
                  <a:pt x="251746" y="235744"/>
                  <a:pt x="352044" y="336042"/>
                  <a:pt x="359474" y="343471"/>
                </a:cubicBezTo>
                <a:lnTo>
                  <a:pt x="343662" y="359283"/>
                </a:lnTo>
                <a:close/>
                <a:moveTo>
                  <a:pt x="286988" y="239744"/>
                </a:moveTo>
                <a:lnTo>
                  <a:pt x="269843" y="222599"/>
                </a:lnTo>
                <a:cubicBezTo>
                  <a:pt x="279845" y="194596"/>
                  <a:pt x="272987" y="162973"/>
                  <a:pt x="251746" y="141732"/>
                </a:cubicBezTo>
                <a:cubicBezTo>
                  <a:pt x="228695" y="118681"/>
                  <a:pt x="193167" y="112585"/>
                  <a:pt x="163544" y="126778"/>
                </a:cubicBezTo>
                <a:cubicBezTo>
                  <a:pt x="156591" y="130112"/>
                  <a:pt x="155067" y="139255"/>
                  <a:pt x="160496" y="144685"/>
                </a:cubicBezTo>
                <a:lnTo>
                  <a:pt x="185738" y="169926"/>
                </a:lnTo>
                <a:lnTo>
                  <a:pt x="185738" y="185642"/>
                </a:lnTo>
                <a:lnTo>
                  <a:pt x="170021" y="185642"/>
                </a:lnTo>
                <a:lnTo>
                  <a:pt x="144780" y="160401"/>
                </a:lnTo>
                <a:cubicBezTo>
                  <a:pt x="139351" y="154972"/>
                  <a:pt x="130207" y="156591"/>
                  <a:pt x="126873" y="163449"/>
                </a:cubicBezTo>
                <a:cubicBezTo>
                  <a:pt x="112776" y="193167"/>
                  <a:pt x="118777" y="228600"/>
                  <a:pt x="141827" y="251650"/>
                </a:cubicBezTo>
                <a:cubicBezTo>
                  <a:pt x="163068" y="272891"/>
                  <a:pt x="194691" y="279654"/>
                  <a:pt x="222695" y="269748"/>
                </a:cubicBezTo>
                <a:lnTo>
                  <a:pt x="239840" y="286893"/>
                </a:lnTo>
                <a:cubicBezTo>
                  <a:pt x="202216" y="304895"/>
                  <a:pt x="156305" y="297561"/>
                  <a:pt x="126111" y="267367"/>
                </a:cubicBezTo>
                <a:cubicBezTo>
                  <a:pt x="87154" y="228409"/>
                  <a:pt x="87154" y="165068"/>
                  <a:pt x="126111" y="126111"/>
                </a:cubicBezTo>
                <a:cubicBezTo>
                  <a:pt x="165068" y="87154"/>
                  <a:pt x="228410" y="87154"/>
                  <a:pt x="267367" y="126111"/>
                </a:cubicBezTo>
                <a:cubicBezTo>
                  <a:pt x="297561" y="156210"/>
                  <a:pt x="304895" y="202121"/>
                  <a:pt x="286988" y="239744"/>
                </a:cubicBezTo>
                <a:close/>
                <a:moveTo>
                  <a:pt x="337185" y="229552"/>
                </a:moveTo>
                <a:cubicBezTo>
                  <a:pt x="333661" y="244697"/>
                  <a:pt x="327755" y="259080"/>
                  <a:pt x="319469" y="272320"/>
                </a:cubicBezTo>
                <a:lnTo>
                  <a:pt x="303371" y="256222"/>
                </a:lnTo>
                <a:cubicBezTo>
                  <a:pt x="315373" y="234696"/>
                  <a:pt x="320612" y="209836"/>
                  <a:pt x="318326" y="185071"/>
                </a:cubicBezTo>
                <a:cubicBezTo>
                  <a:pt x="315659" y="156877"/>
                  <a:pt x="303181" y="130397"/>
                  <a:pt x="283083" y="110300"/>
                </a:cubicBezTo>
                <a:cubicBezTo>
                  <a:pt x="235458" y="62675"/>
                  <a:pt x="158020" y="62675"/>
                  <a:pt x="110395" y="110300"/>
                </a:cubicBezTo>
                <a:cubicBezTo>
                  <a:pt x="62770" y="157925"/>
                  <a:pt x="62770" y="235363"/>
                  <a:pt x="110395" y="282988"/>
                </a:cubicBezTo>
                <a:cubicBezTo>
                  <a:pt x="149352" y="321945"/>
                  <a:pt x="209074" y="329660"/>
                  <a:pt x="256318" y="303276"/>
                </a:cubicBezTo>
                <a:lnTo>
                  <a:pt x="272415" y="319373"/>
                </a:lnTo>
                <a:cubicBezTo>
                  <a:pt x="259175" y="327565"/>
                  <a:pt x="244793" y="333470"/>
                  <a:pt x="229648" y="337090"/>
                </a:cubicBezTo>
                <a:cubicBezTo>
                  <a:pt x="226409" y="337852"/>
                  <a:pt x="223647" y="340042"/>
                  <a:pt x="222218" y="343091"/>
                </a:cubicBezTo>
                <a:lnTo>
                  <a:pt x="212027" y="363950"/>
                </a:lnTo>
                <a:lnTo>
                  <a:pt x="181547" y="363950"/>
                </a:lnTo>
                <a:lnTo>
                  <a:pt x="171355" y="343091"/>
                </a:lnTo>
                <a:cubicBezTo>
                  <a:pt x="169926" y="340042"/>
                  <a:pt x="167164" y="337852"/>
                  <a:pt x="163925" y="337090"/>
                </a:cubicBezTo>
                <a:cubicBezTo>
                  <a:pt x="148685" y="333566"/>
                  <a:pt x="134208" y="327565"/>
                  <a:pt x="120872" y="319183"/>
                </a:cubicBezTo>
                <a:cubicBezTo>
                  <a:pt x="118110" y="317468"/>
                  <a:pt x="114681" y="316992"/>
                  <a:pt x="111538" y="318040"/>
                </a:cubicBezTo>
                <a:lnTo>
                  <a:pt x="90011" y="325184"/>
                </a:lnTo>
                <a:lnTo>
                  <a:pt x="68294" y="303467"/>
                </a:lnTo>
                <a:lnTo>
                  <a:pt x="75438" y="281940"/>
                </a:lnTo>
                <a:cubicBezTo>
                  <a:pt x="76486" y="278797"/>
                  <a:pt x="76105" y="275368"/>
                  <a:pt x="74295" y="272605"/>
                </a:cubicBezTo>
                <a:cubicBezTo>
                  <a:pt x="66008" y="259271"/>
                  <a:pt x="60008" y="244697"/>
                  <a:pt x="56388" y="229552"/>
                </a:cubicBezTo>
                <a:cubicBezTo>
                  <a:pt x="55626" y="226314"/>
                  <a:pt x="53435" y="223552"/>
                  <a:pt x="50387" y="222123"/>
                </a:cubicBezTo>
                <a:lnTo>
                  <a:pt x="29528" y="211931"/>
                </a:lnTo>
                <a:lnTo>
                  <a:pt x="29528" y="181451"/>
                </a:lnTo>
                <a:lnTo>
                  <a:pt x="50387" y="171259"/>
                </a:lnTo>
                <a:cubicBezTo>
                  <a:pt x="53435" y="169831"/>
                  <a:pt x="55626" y="167068"/>
                  <a:pt x="56388" y="163830"/>
                </a:cubicBezTo>
                <a:cubicBezTo>
                  <a:pt x="59912" y="148590"/>
                  <a:pt x="65913" y="134112"/>
                  <a:pt x="74295" y="120777"/>
                </a:cubicBezTo>
                <a:cubicBezTo>
                  <a:pt x="76010" y="118015"/>
                  <a:pt x="76486" y="114491"/>
                  <a:pt x="75438" y="111442"/>
                </a:cubicBezTo>
                <a:lnTo>
                  <a:pt x="68294" y="89916"/>
                </a:lnTo>
                <a:lnTo>
                  <a:pt x="90011" y="68199"/>
                </a:lnTo>
                <a:lnTo>
                  <a:pt x="111538" y="75343"/>
                </a:lnTo>
                <a:cubicBezTo>
                  <a:pt x="114681" y="76391"/>
                  <a:pt x="118110" y="76009"/>
                  <a:pt x="120872" y="74200"/>
                </a:cubicBezTo>
                <a:cubicBezTo>
                  <a:pt x="134208" y="65913"/>
                  <a:pt x="148781" y="59912"/>
                  <a:pt x="163925" y="56293"/>
                </a:cubicBezTo>
                <a:cubicBezTo>
                  <a:pt x="167164" y="55531"/>
                  <a:pt x="169926" y="53340"/>
                  <a:pt x="171355" y="50292"/>
                </a:cubicBezTo>
                <a:lnTo>
                  <a:pt x="181547" y="29432"/>
                </a:lnTo>
                <a:lnTo>
                  <a:pt x="212027" y="29432"/>
                </a:lnTo>
                <a:lnTo>
                  <a:pt x="222218" y="50292"/>
                </a:lnTo>
                <a:cubicBezTo>
                  <a:pt x="223647" y="53340"/>
                  <a:pt x="226409" y="55531"/>
                  <a:pt x="229648" y="56293"/>
                </a:cubicBezTo>
                <a:cubicBezTo>
                  <a:pt x="244888" y="59817"/>
                  <a:pt x="259366" y="65818"/>
                  <a:pt x="272701" y="74200"/>
                </a:cubicBezTo>
                <a:cubicBezTo>
                  <a:pt x="275463" y="75914"/>
                  <a:pt x="278892" y="76391"/>
                  <a:pt x="282035" y="75343"/>
                </a:cubicBezTo>
                <a:lnTo>
                  <a:pt x="303562" y="68199"/>
                </a:lnTo>
                <a:lnTo>
                  <a:pt x="325279" y="89916"/>
                </a:lnTo>
                <a:lnTo>
                  <a:pt x="318135" y="111442"/>
                </a:lnTo>
                <a:cubicBezTo>
                  <a:pt x="317087" y="114586"/>
                  <a:pt x="317468" y="118015"/>
                  <a:pt x="319278" y="120777"/>
                </a:cubicBezTo>
                <a:cubicBezTo>
                  <a:pt x="327565" y="134112"/>
                  <a:pt x="333566" y="148685"/>
                  <a:pt x="337185" y="163830"/>
                </a:cubicBezTo>
                <a:cubicBezTo>
                  <a:pt x="337947" y="167068"/>
                  <a:pt x="340138" y="169831"/>
                  <a:pt x="343186" y="171259"/>
                </a:cubicBezTo>
                <a:lnTo>
                  <a:pt x="364046" y="181451"/>
                </a:lnTo>
                <a:lnTo>
                  <a:pt x="364046" y="211931"/>
                </a:lnTo>
                <a:lnTo>
                  <a:pt x="343186" y="222123"/>
                </a:lnTo>
                <a:cubicBezTo>
                  <a:pt x="340138" y="223552"/>
                  <a:pt x="337947" y="226314"/>
                  <a:pt x="337185" y="229552"/>
                </a:cubicBezTo>
                <a:close/>
              </a:path>
            </a:pathLst>
          </a:custGeom>
          <a:solidFill>
            <a:srgbClr val="F3F3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cs typeface="+mn-cs"/>
            </a:endParaRP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CFEB3D68-C107-4C13-9ADA-CA6999980E18}"/>
              </a:ext>
            </a:extLst>
          </p:cNvPr>
          <p:cNvCxnSpPr>
            <a:cxnSpLocks/>
          </p:cNvCxnSpPr>
          <p:nvPr/>
        </p:nvCxnSpPr>
        <p:spPr>
          <a:xfrm>
            <a:off x="6370003" y="4379363"/>
            <a:ext cx="1724908" cy="0"/>
          </a:xfrm>
          <a:prstGeom prst="line">
            <a:avLst/>
          </a:prstGeom>
          <a:ln>
            <a:solidFill>
              <a:srgbClr val="2929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D919145C-5F76-481A-9326-33E02E69B42D}"/>
              </a:ext>
            </a:extLst>
          </p:cNvPr>
          <p:cNvCxnSpPr>
            <a:cxnSpLocks/>
          </p:cNvCxnSpPr>
          <p:nvPr/>
        </p:nvCxnSpPr>
        <p:spPr>
          <a:xfrm>
            <a:off x="3476155" y="4379363"/>
            <a:ext cx="1724908" cy="0"/>
          </a:xfrm>
          <a:prstGeom prst="line">
            <a:avLst/>
          </a:prstGeom>
          <a:ln>
            <a:solidFill>
              <a:srgbClr val="2929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3C7FE2A-011F-4D0D-A1B1-860A85CC1568}"/>
              </a:ext>
            </a:extLst>
          </p:cNvPr>
          <p:cNvSpPr txBox="1"/>
          <p:nvPr/>
        </p:nvSpPr>
        <p:spPr>
          <a:xfrm>
            <a:off x="3276213" y="4725685"/>
            <a:ext cx="2124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등록하고자 하는 한 영화의 상영시간표에 한해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…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92938"/>
              </a:solidFill>
              <a:effectLst/>
              <a:uLnTx/>
              <a:uFillTx/>
              <a:latin typeface="한글누리" panose="020B0303000000000000" pitchFamily="50" charset="-127"/>
              <a:ea typeface="한글누리" panose="020B0303000000000000" pitchFamily="50" charset="-127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E5D305-FD87-468C-B2C9-67F7EC391214}"/>
              </a:ext>
            </a:extLst>
          </p:cNvPr>
          <p:cNvSpPr txBox="1"/>
          <p:nvPr/>
        </p:nvSpPr>
        <p:spPr>
          <a:xfrm>
            <a:off x="6050287" y="4725685"/>
            <a:ext cx="23643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Butter DB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에 저장되어 있는 모든 상영시간표에 한해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…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292938"/>
              </a:solidFill>
              <a:effectLst/>
              <a:uLnTx/>
              <a:uFillTx/>
              <a:latin typeface="한글누리" panose="020B0303000000000000" pitchFamily="50" charset="-127"/>
              <a:ea typeface="한글누리" panose="020B0303000000000000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34139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FB5A39CC-0B35-4CB8-8F75-9F4F176EFE47}"/>
              </a:ext>
            </a:extLst>
          </p:cNvPr>
          <p:cNvSpPr txBox="1"/>
          <p:nvPr/>
        </p:nvSpPr>
        <p:spPr>
          <a:xfrm>
            <a:off x="566853" y="466898"/>
            <a:ext cx="8975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F3F3F3"/>
                </a:solidFill>
                <a:effectLst/>
                <a:uLnTx/>
                <a:uFillTx/>
                <a:latin typeface="Elephant"/>
                <a:cs typeface="Arial" panose="020B0604020202020204" pitchFamily="34" charset="0"/>
              </a:rPr>
              <a:t>     </a:t>
            </a:r>
            <a:r>
              <a:rPr lang="ko-KR" altLang="en-US" sz="28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  <a:cs typeface="Arial" panose="020B0604020202020204" pitchFamily="34" charset="0"/>
              </a:rPr>
              <a:t>상영시간표 등록 기준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한글누리" panose="020B0303000000000000" pitchFamily="50" charset="-127"/>
              <a:ea typeface="한글누리" panose="020B0303000000000000" pitchFamily="50" charset="-127"/>
              <a:cs typeface="Arial" panose="020B0604020202020204" pitchFamily="34" charset="0"/>
            </a:endParaRPr>
          </a:p>
        </p:txBody>
      </p:sp>
      <p:sp>
        <p:nvSpPr>
          <p:cNvPr id="22" name="자유형: 도형 21">
            <a:extLst>
              <a:ext uri="{FF2B5EF4-FFF2-40B4-BE49-F238E27FC236}">
                <a16:creationId xmlns:a16="http://schemas.microsoft.com/office/drawing/2014/main" id="{FCD7D854-2D6F-4881-8C62-BC75A86AC058}"/>
              </a:ext>
            </a:extLst>
          </p:cNvPr>
          <p:cNvSpPr/>
          <p:nvPr/>
        </p:nvSpPr>
        <p:spPr>
          <a:xfrm>
            <a:off x="557580" y="533245"/>
            <a:ext cx="390525" cy="390525"/>
          </a:xfrm>
          <a:custGeom>
            <a:avLst/>
            <a:gdLst>
              <a:gd name="connsiteX0" fmla="*/ 379952 w 390525"/>
              <a:gd name="connsiteY0" fmla="*/ 228886 h 390525"/>
              <a:gd name="connsiteX1" fmla="*/ 386239 w 390525"/>
              <a:gd name="connsiteY1" fmla="*/ 218884 h 390525"/>
              <a:gd name="connsiteX2" fmla="*/ 386239 w 390525"/>
              <a:gd name="connsiteY2" fmla="*/ 174498 h 390525"/>
              <a:gd name="connsiteX3" fmla="*/ 379952 w 390525"/>
              <a:gd name="connsiteY3" fmla="*/ 164497 h 390525"/>
              <a:gd name="connsiteX4" fmla="*/ 357474 w 390525"/>
              <a:gd name="connsiteY4" fmla="*/ 153543 h 390525"/>
              <a:gd name="connsiteX5" fmla="*/ 340805 w 390525"/>
              <a:gd name="connsiteY5" fmla="*/ 113538 h 390525"/>
              <a:gd name="connsiteX6" fmla="*/ 348520 w 390525"/>
              <a:gd name="connsiteY6" fmla="*/ 90297 h 390525"/>
              <a:gd name="connsiteX7" fmla="*/ 345853 w 390525"/>
              <a:gd name="connsiteY7" fmla="*/ 78962 h 390525"/>
              <a:gd name="connsiteX8" fmla="*/ 314420 w 390525"/>
              <a:gd name="connsiteY8" fmla="*/ 47530 h 390525"/>
              <a:gd name="connsiteX9" fmla="*/ 303086 w 390525"/>
              <a:gd name="connsiteY9" fmla="*/ 44863 h 390525"/>
              <a:gd name="connsiteX10" fmla="*/ 279845 w 390525"/>
              <a:gd name="connsiteY10" fmla="*/ 52578 h 390525"/>
              <a:gd name="connsiteX11" fmla="*/ 239840 w 390525"/>
              <a:gd name="connsiteY11" fmla="*/ 35909 h 390525"/>
              <a:gd name="connsiteX12" fmla="*/ 228886 w 390525"/>
              <a:gd name="connsiteY12" fmla="*/ 13430 h 390525"/>
              <a:gd name="connsiteX13" fmla="*/ 218885 w 390525"/>
              <a:gd name="connsiteY13" fmla="*/ 7144 h 390525"/>
              <a:gd name="connsiteX14" fmla="*/ 174498 w 390525"/>
              <a:gd name="connsiteY14" fmla="*/ 7144 h 390525"/>
              <a:gd name="connsiteX15" fmla="*/ 164497 w 390525"/>
              <a:gd name="connsiteY15" fmla="*/ 13430 h 390525"/>
              <a:gd name="connsiteX16" fmla="*/ 153543 w 390525"/>
              <a:gd name="connsiteY16" fmla="*/ 35909 h 390525"/>
              <a:gd name="connsiteX17" fmla="*/ 113538 w 390525"/>
              <a:gd name="connsiteY17" fmla="*/ 52578 h 390525"/>
              <a:gd name="connsiteX18" fmla="*/ 90297 w 390525"/>
              <a:gd name="connsiteY18" fmla="*/ 44863 h 390525"/>
              <a:gd name="connsiteX19" fmla="*/ 78962 w 390525"/>
              <a:gd name="connsiteY19" fmla="*/ 47530 h 390525"/>
              <a:gd name="connsiteX20" fmla="*/ 47530 w 390525"/>
              <a:gd name="connsiteY20" fmla="*/ 78962 h 390525"/>
              <a:gd name="connsiteX21" fmla="*/ 44863 w 390525"/>
              <a:gd name="connsiteY21" fmla="*/ 90297 h 390525"/>
              <a:gd name="connsiteX22" fmla="*/ 52578 w 390525"/>
              <a:gd name="connsiteY22" fmla="*/ 113538 h 390525"/>
              <a:gd name="connsiteX23" fmla="*/ 35909 w 390525"/>
              <a:gd name="connsiteY23" fmla="*/ 153543 h 390525"/>
              <a:gd name="connsiteX24" fmla="*/ 13430 w 390525"/>
              <a:gd name="connsiteY24" fmla="*/ 164497 h 390525"/>
              <a:gd name="connsiteX25" fmla="*/ 7144 w 390525"/>
              <a:gd name="connsiteY25" fmla="*/ 174498 h 390525"/>
              <a:gd name="connsiteX26" fmla="*/ 7144 w 390525"/>
              <a:gd name="connsiteY26" fmla="*/ 218884 h 390525"/>
              <a:gd name="connsiteX27" fmla="*/ 13430 w 390525"/>
              <a:gd name="connsiteY27" fmla="*/ 228886 h 390525"/>
              <a:gd name="connsiteX28" fmla="*/ 35909 w 390525"/>
              <a:gd name="connsiteY28" fmla="*/ 239839 h 390525"/>
              <a:gd name="connsiteX29" fmla="*/ 52578 w 390525"/>
              <a:gd name="connsiteY29" fmla="*/ 279844 h 390525"/>
              <a:gd name="connsiteX30" fmla="*/ 44863 w 390525"/>
              <a:gd name="connsiteY30" fmla="*/ 303085 h 390525"/>
              <a:gd name="connsiteX31" fmla="*/ 47530 w 390525"/>
              <a:gd name="connsiteY31" fmla="*/ 314420 h 390525"/>
              <a:gd name="connsiteX32" fmla="*/ 78962 w 390525"/>
              <a:gd name="connsiteY32" fmla="*/ 345853 h 390525"/>
              <a:gd name="connsiteX33" fmla="*/ 90297 w 390525"/>
              <a:gd name="connsiteY33" fmla="*/ 348520 h 390525"/>
              <a:gd name="connsiteX34" fmla="*/ 113538 w 390525"/>
              <a:gd name="connsiteY34" fmla="*/ 340805 h 390525"/>
              <a:gd name="connsiteX35" fmla="*/ 153543 w 390525"/>
              <a:gd name="connsiteY35" fmla="*/ 357473 h 390525"/>
              <a:gd name="connsiteX36" fmla="*/ 164497 w 390525"/>
              <a:gd name="connsiteY36" fmla="*/ 379952 h 390525"/>
              <a:gd name="connsiteX37" fmla="*/ 174498 w 390525"/>
              <a:gd name="connsiteY37" fmla="*/ 386239 h 390525"/>
              <a:gd name="connsiteX38" fmla="*/ 218885 w 390525"/>
              <a:gd name="connsiteY38" fmla="*/ 386239 h 390525"/>
              <a:gd name="connsiteX39" fmla="*/ 228886 w 390525"/>
              <a:gd name="connsiteY39" fmla="*/ 379952 h 390525"/>
              <a:gd name="connsiteX40" fmla="*/ 239840 w 390525"/>
              <a:gd name="connsiteY40" fmla="*/ 357473 h 390525"/>
              <a:gd name="connsiteX41" fmla="*/ 288417 w 390525"/>
              <a:gd name="connsiteY41" fmla="*/ 335566 h 390525"/>
              <a:gd name="connsiteX42" fmla="*/ 335756 w 390525"/>
              <a:gd name="connsiteY42" fmla="*/ 382905 h 390525"/>
              <a:gd name="connsiteX43" fmla="*/ 351473 w 390525"/>
              <a:gd name="connsiteY43" fmla="*/ 382905 h 390525"/>
              <a:gd name="connsiteX44" fmla="*/ 382905 w 390525"/>
              <a:gd name="connsiteY44" fmla="*/ 351472 h 390525"/>
              <a:gd name="connsiteX45" fmla="*/ 382905 w 390525"/>
              <a:gd name="connsiteY45" fmla="*/ 335756 h 390525"/>
              <a:gd name="connsiteX46" fmla="*/ 335566 w 390525"/>
              <a:gd name="connsiteY46" fmla="*/ 288417 h 390525"/>
              <a:gd name="connsiteX47" fmla="*/ 357474 w 390525"/>
              <a:gd name="connsiteY47" fmla="*/ 239839 h 390525"/>
              <a:gd name="connsiteX48" fmla="*/ 379952 w 390525"/>
              <a:gd name="connsiteY48" fmla="*/ 228886 h 390525"/>
              <a:gd name="connsiteX49" fmla="*/ 343662 w 390525"/>
              <a:gd name="connsiteY49" fmla="*/ 359283 h 390525"/>
              <a:gd name="connsiteX50" fmla="*/ 233077 w 390525"/>
              <a:gd name="connsiteY50" fmla="*/ 248698 h 390525"/>
              <a:gd name="connsiteX51" fmla="*/ 220504 w 390525"/>
              <a:gd name="connsiteY51" fmla="*/ 246507 h 390525"/>
              <a:gd name="connsiteX52" fmla="*/ 157544 w 390525"/>
              <a:gd name="connsiteY52" fmla="*/ 235839 h 390525"/>
              <a:gd name="connsiteX53" fmla="*/ 142018 w 390525"/>
              <a:gd name="connsiteY53" fmla="*/ 188976 h 390525"/>
              <a:gd name="connsiteX54" fmla="*/ 157544 w 390525"/>
              <a:gd name="connsiteY54" fmla="*/ 204502 h 390525"/>
              <a:gd name="connsiteX55" fmla="*/ 165354 w 390525"/>
              <a:gd name="connsiteY55" fmla="*/ 207740 h 390525"/>
              <a:gd name="connsiteX56" fmla="*/ 196787 w 390525"/>
              <a:gd name="connsiteY56" fmla="*/ 207740 h 390525"/>
              <a:gd name="connsiteX57" fmla="*/ 207931 w 390525"/>
              <a:gd name="connsiteY57" fmla="*/ 196596 h 390525"/>
              <a:gd name="connsiteX58" fmla="*/ 207931 w 390525"/>
              <a:gd name="connsiteY58" fmla="*/ 165163 h 390525"/>
              <a:gd name="connsiteX59" fmla="*/ 204692 w 390525"/>
              <a:gd name="connsiteY59" fmla="*/ 157353 h 390525"/>
              <a:gd name="connsiteX60" fmla="*/ 189167 w 390525"/>
              <a:gd name="connsiteY60" fmla="*/ 141827 h 390525"/>
              <a:gd name="connsiteX61" fmla="*/ 236030 w 390525"/>
              <a:gd name="connsiteY61" fmla="*/ 157353 h 390525"/>
              <a:gd name="connsiteX62" fmla="*/ 246698 w 390525"/>
              <a:gd name="connsiteY62" fmla="*/ 220313 h 390525"/>
              <a:gd name="connsiteX63" fmla="*/ 248888 w 390525"/>
              <a:gd name="connsiteY63" fmla="*/ 232886 h 390525"/>
              <a:gd name="connsiteX64" fmla="*/ 359474 w 390525"/>
              <a:gd name="connsiteY64" fmla="*/ 343471 h 390525"/>
              <a:gd name="connsiteX65" fmla="*/ 343662 w 390525"/>
              <a:gd name="connsiteY65" fmla="*/ 359283 h 390525"/>
              <a:gd name="connsiteX66" fmla="*/ 286988 w 390525"/>
              <a:gd name="connsiteY66" fmla="*/ 239744 h 390525"/>
              <a:gd name="connsiteX67" fmla="*/ 269843 w 390525"/>
              <a:gd name="connsiteY67" fmla="*/ 222599 h 390525"/>
              <a:gd name="connsiteX68" fmla="*/ 251746 w 390525"/>
              <a:gd name="connsiteY68" fmla="*/ 141732 h 390525"/>
              <a:gd name="connsiteX69" fmla="*/ 163544 w 390525"/>
              <a:gd name="connsiteY69" fmla="*/ 126778 h 390525"/>
              <a:gd name="connsiteX70" fmla="*/ 160496 w 390525"/>
              <a:gd name="connsiteY70" fmla="*/ 144685 h 390525"/>
              <a:gd name="connsiteX71" fmla="*/ 185738 w 390525"/>
              <a:gd name="connsiteY71" fmla="*/ 169926 h 390525"/>
              <a:gd name="connsiteX72" fmla="*/ 185738 w 390525"/>
              <a:gd name="connsiteY72" fmla="*/ 185642 h 390525"/>
              <a:gd name="connsiteX73" fmla="*/ 170021 w 390525"/>
              <a:gd name="connsiteY73" fmla="*/ 185642 h 390525"/>
              <a:gd name="connsiteX74" fmla="*/ 144780 w 390525"/>
              <a:gd name="connsiteY74" fmla="*/ 160401 h 390525"/>
              <a:gd name="connsiteX75" fmla="*/ 126873 w 390525"/>
              <a:gd name="connsiteY75" fmla="*/ 163449 h 390525"/>
              <a:gd name="connsiteX76" fmla="*/ 141827 w 390525"/>
              <a:gd name="connsiteY76" fmla="*/ 251650 h 390525"/>
              <a:gd name="connsiteX77" fmla="*/ 222695 w 390525"/>
              <a:gd name="connsiteY77" fmla="*/ 269748 h 390525"/>
              <a:gd name="connsiteX78" fmla="*/ 239840 w 390525"/>
              <a:gd name="connsiteY78" fmla="*/ 286893 h 390525"/>
              <a:gd name="connsiteX79" fmla="*/ 126111 w 390525"/>
              <a:gd name="connsiteY79" fmla="*/ 267367 h 390525"/>
              <a:gd name="connsiteX80" fmla="*/ 126111 w 390525"/>
              <a:gd name="connsiteY80" fmla="*/ 126111 h 390525"/>
              <a:gd name="connsiteX81" fmla="*/ 267367 w 390525"/>
              <a:gd name="connsiteY81" fmla="*/ 126111 h 390525"/>
              <a:gd name="connsiteX82" fmla="*/ 286988 w 390525"/>
              <a:gd name="connsiteY82" fmla="*/ 239744 h 390525"/>
              <a:gd name="connsiteX83" fmla="*/ 337185 w 390525"/>
              <a:gd name="connsiteY83" fmla="*/ 229552 h 390525"/>
              <a:gd name="connsiteX84" fmla="*/ 319469 w 390525"/>
              <a:gd name="connsiteY84" fmla="*/ 272320 h 390525"/>
              <a:gd name="connsiteX85" fmla="*/ 303371 w 390525"/>
              <a:gd name="connsiteY85" fmla="*/ 256222 h 390525"/>
              <a:gd name="connsiteX86" fmla="*/ 318326 w 390525"/>
              <a:gd name="connsiteY86" fmla="*/ 185071 h 390525"/>
              <a:gd name="connsiteX87" fmla="*/ 283083 w 390525"/>
              <a:gd name="connsiteY87" fmla="*/ 110300 h 390525"/>
              <a:gd name="connsiteX88" fmla="*/ 110395 w 390525"/>
              <a:gd name="connsiteY88" fmla="*/ 110300 h 390525"/>
              <a:gd name="connsiteX89" fmla="*/ 110395 w 390525"/>
              <a:gd name="connsiteY89" fmla="*/ 282988 h 390525"/>
              <a:gd name="connsiteX90" fmla="*/ 256318 w 390525"/>
              <a:gd name="connsiteY90" fmla="*/ 303276 h 390525"/>
              <a:gd name="connsiteX91" fmla="*/ 272415 w 390525"/>
              <a:gd name="connsiteY91" fmla="*/ 319373 h 390525"/>
              <a:gd name="connsiteX92" fmla="*/ 229648 w 390525"/>
              <a:gd name="connsiteY92" fmla="*/ 337090 h 390525"/>
              <a:gd name="connsiteX93" fmla="*/ 222218 w 390525"/>
              <a:gd name="connsiteY93" fmla="*/ 343091 h 390525"/>
              <a:gd name="connsiteX94" fmla="*/ 212027 w 390525"/>
              <a:gd name="connsiteY94" fmla="*/ 363950 h 390525"/>
              <a:gd name="connsiteX95" fmla="*/ 181547 w 390525"/>
              <a:gd name="connsiteY95" fmla="*/ 363950 h 390525"/>
              <a:gd name="connsiteX96" fmla="*/ 171355 w 390525"/>
              <a:gd name="connsiteY96" fmla="*/ 343091 h 390525"/>
              <a:gd name="connsiteX97" fmla="*/ 163925 w 390525"/>
              <a:gd name="connsiteY97" fmla="*/ 337090 h 390525"/>
              <a:gd name="connsiteX98" fmla="*/ 120872 w 390525"/>
              <a:gd name="connsiteY98" fmla="*/ 319183 h 390525"/>
              <a:gd name="connsiteX99" fmla="*/ 111538 w 390525"/>
              <a:gd name="connsiteY99" fmla="*/ 318040 h 390525"/>
              <a:gd name="connsiteX100" fmla="*/ 90011 w 390525"/>
              <a:gd name="connsiteY100" fmla="*/ 325184 h 390525"/>
              <a:gd name="connsiteX101" fmla="*/ 68294 w 390525"/>
              <a:gd name="connsiteY101" fmla="*/ 303467 h 390525"/>
              <a:gd name="connsiteX102" fmla="*/ 75438 w 390525"/>
              <a:gd name="connsiteY102" fmla="*/ 281940 h 390525"/>
              <a:gd name="connsiteX103" fmla="*/ 74295 w 390525"/>
              <a:gd name="connsiteY103" fmla="*/ 272605 h 390525"/>
              <a:gd name="connsiteX104" fmla="*/ 56388 w 390525"/>
              <a:gd name="connsiteY104" fmla="*/ 229552 h 390525"/>
              <a:gd name="connsiteX105" fmla="*/ 50387 w 390525"/>
              <a:gd name="connsiteY105" fmla="*/ 222123 h 390525"/>
              <a:gd name="connsiteX106" fmla="*/ 29528 w 390525"/>
              <a:gd name="connsiteY106" fmla="*/ 211931 h 390525"/>
              <a:gd name="connsiteX107" fmla="*/ 29528 w 390525"/>
              <a:gd name="connsiteY107" fmla="*/ 181451 h 390525"/>
              <a:gd name="connsiteX108" fmla="*/ 50387 w 390525"/>
              <a:gd name="connsiteY108" fmla="*/ 171259 h 390525"/>
              <a:gd name="connsiteX109" fmla="*/ 56388 w 390525"/>
              <a:gd name="connsiteY109" fmla="*/ 163830 h 390525"/>
              <a:gd name="connsiteX110" fmla="*/ 74295 w 390525"/>
              <a:gd name="connsiteY110" fmla="*/ 120777 h 390525"/>
              <a:gd name="connsiteX111" fmla="*/ 75438 w 390525"/>
              <a:gd name="connsiteY111" fmla="*/ 111442 h 390525"/>
              <a:gd name="connsiteX112" fmla="*/ 68294 w 390525"/>
              <a:gd name="connsiteY112" fmla="*/ 89916 h 390525"/>
              <a:gd name="connsiteX113" fmla="*/ 90011 w 390525"/>
              <a:gd name="connsiteY113" fmla="*/ 68199 h 390525"/>
              <a:gd name="connsiteX114" fmla="*/ 111538 w 390525"/>
              <a:gd name="connsiteY114" fmla="*/ 75343 h 390525"/>
              <a:gd name="connsiteX115" fmla="*/ 120872 w 390525"/>
              <a:gd name="connsiteY115" fmla="*/ 74200 h 390525"/>
              <a:gd name="connsiteX116" fmla="*/ 163925 w 390525"/>
              <a:gd name="connsiteY116" fmla="*/ 56293 h 390525"/>
              <a:gd name="connsiteX117" fmla="*/ 171355 w 390525"/>
              <a:gd name="connsiteY117" fmla="*/ 50292 h 390525"/>
              <a:gd name="connsiteX118" fmla="*/ 181547 w 390525"/>
              <a:gd name="connsiteY118" fmla="*/ 29432 h 390525"/>
              <a:gd name="connsiteX119" fmla="*/ 212027 w 390525"/>
              <a:gd name="connsiteY119" fmla="*/ 29432 h 390525"/>
              <a:gd name="connsiteX120" fmla="*/ 222218 w 390525"/>
              <a:gd name="connsiteY120" fmla="*/ 50292 h 390525"/>
              <a:gd name="connsiteX121" fmla="*/ 229648 w 390525"/>
              <a:gd name="connsiteY121" fmla="*/ 56293 h 390525"/>
              <a:gd name="connsiteX122" fmla="*/ 272701 w 390525"/>
              <a:gd name="connsiteY122" fmla="*/ 74200 h 390525"/>
              <a:gd name="connsiteX123" fmla="*/ 282035 w 390525"/>
              <a:gd name="connsiteY123" fmla="*/ 75343 h 390525"/>
              <a:gd name="connsiteX124" fmla="*/ 303562 w 390525"/>
              <a:gd name="connsiteY124" fmla="*/ 68199 h 390525"/>
              <a:gd name="connsiteX125" fmla="*/ 325279 w 390525"/>
              <a:gd name="connsiteY125" fmla="*/ 89916 h 390525"/>
              <a:gd name="connsiteX126" fmla="*/ 318135 w 390525"/>
              <a:gd name="connsiteY126" fmla="*/ 111442 h 390525"/>
              <a:gd name="connsiteX127" fmla="*/ 319278 w 390525"/>
              <a:gd name="connsiteY127" fmla="*/ 120777 h 390525"/>
              <a:gd name="connsiteX128" fmla="*/ 337185 w 390525"/>
              <a:gd name="connsiteY128" fmla="*/ 163830 h 390525"/>
              <a:gd name="connsiteX129" fmla="*/ 343186 w 390525"/>
              <a:gd name="connsiteY129" fmla="*/ 171259 h 390525"/>
              <a:gd name="connsiteX130" fmla="*/ 364046 w 390525"/>
              <a:gd name="connsiteY130" fmla="*/ 181451 h 390525"/>
              <a:gd name="connsiteX131" fmla="*/ 364046 w 390525"/>
              <a:gd name="connsiteY131" fmla="*/ 211931 h 390525"/>
              <a:gd name="connsiteX132" fmla="*/ 343186 w 390525"/>
              <a:gd name="connsiteY132" fmla="*/ 222123 h 390525"/>
              <a:gd name="connsiteX133" fmla="*/ 337185 w 390525"/>
              <a:gd name="connsiteY133" fmla="*/ 229552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390525" h="390525">
                <a:moveTo>
                  <a:pt x="379952" y="228886"/>
                </a:moveTo>
                <a:cubicBezTo>
                  <a:pt x="383762" y="226981"/>
                  <a:pt x="386239" y="223171"/>
                  <a:pt x="386239" y="218884"/>
                </a:cubicBezTo>
                <a:lnTo>
                  <a:pt x="386239" y="174498"/>
                </a:lnTo>
                <a:cubicBezTo>
                  <a:pt x="386239" y="170212"/>
                  <a:pt x="383858" y="166402"/>
                  <a:pt x="379952" y="164497"/>
                </a:cubicBezTo>
                <a:lnTo>
                  <a:pt x="357474" y="153543"/>
                </a:lnTo>
                <a:cubicBezTo>
                  <a:pt x="353759" y="139541"/>
                  <a:pt x="348139" y="126111"/>
                  <a:pt x="340805" y="113538"/>
                </a:cubicBezTo>
                <a:lnTo>
                  <a:pt x="348520" y="90297"/>
                </a:lnTo>
                <a:cubicBezTo>
                  <a:pt x="349853" y="86296"/>
                  <a:pt x="348806" y="81915"/>
                  <a:pt x="345853" y="78962"/>
                </a:cubicBezTo>
                <a:lnTo>
                  <a:pt x="314420" y="47530"/>
                </a:lnTo>
                <a:cubicBezTo>
                  <a:pt x="311468" y="44577"/>
                  <a:pt x="307086" y="43529"/>
                  <a:pt x="303086" y="44863"/>
                </a:cubicBezTo>
                <a:lnTo>
                  <a:pt x="279845" y="52578"/>
                </a:lnTo>
                <a:cubicBezTo>
                  <a:pt x="267272" y="45244"/>
                  <a:pt x="253841" y="39719"/>
                  <a:pt x="239840" y="35909"/>
                </a:cubicBezTo>
                <a:lnTo>
                  <a:pt x="228886" y="13430"/>
                </a:lnTo>
                <a:cubicBezTo>
                  <a:pt x="226981" y="9620"/>
                  <a:pt x="223171" y="7144"/>
                  <a:pt x="218885" y="7144"/>
                </a:cubicBezTo>
                <a:lnTo>
                  <a:pt x="174498" y="7144"/>
                </a:lnTo>
                <a:cubicBezTo>
                  <a:pt x="170212" y="7144"/>
                  <a:pt x="166402" y="9525"/>
                  <a:pt x="164497" y="13430"/>
                </a:cubicBezTo>
                <a:lnTo>
                  <a:pt x="153543" y="35909"/>
                </a:lnTo>
                <a:cubicBezTo>
                  <a:pt x="139541" y="39624"/>
                  <a:pt x="126111" y="45244"/>
                  <a:pt x="113538" y="52578"/>
                </a:cubicBezTo>
                <a:lnTo>
                  <a:pt x="90297" y="44863"/>
                </a:lnTo>
                <a:cubicBezTo>
                  <a:pt x="86297" y="43529"/>
                  <a:pt x="81915" y="44577"/>
                  <a:pt x="78962" y="47530"/>
                </a:cubicBezTo>
                <a:lnTo>
                  <a:pt x="47530" y="78962"/>
                </a:lnTo>
                <a:cubicBezTo>
                  <a:pt x="44577" y="81915"/>
                  <a:pt x="43529" y="86296"/>
                  <a:pt x="44863" y="90297"/>
                </a:cubicBezTo>
                <a:lnTo>
                  <a:pt x="52578" y="113538"/>
                </a:lnTo>
                <a:cubicBezTo>
                  <a:pt x="45244" y="126111"/>
                  <a:pt x="39719" y="139541"/>
                  <a:pt x="35909" y="153543"/>
                </a:cubicBezTo>
                <a:lnTo>
                  <a:pt x="13430" y="164497"/>
                </a:lnTo>
                <a:cubicBezTo>
                  <a:pt x="9620" y="166402"/>
                  <a:pt x="7144" y="170212"/>
                  <a:pt x="7144" y="174498"/>
                </a:cubicBezTo>
                <a:lnTo>
                  <a:pt x="7144" y="218884"/>
                </a:lnTo>
                <a:cubicBezTo>
                  <a:pt x="7144" y="223171"/>
                  <a:pt x="9525" y="226981"/>
                  <a:pt x="13430" y="228886"/>
                </a:cubicBezTo>
                <a:lnTo>
                  <a:pt x="35909" y="239839"/>
                </a:lnTo>
                <a:cubicBezTo>
                  <a:pt x="39624" y="253841"/>
                  <a:pt x="45244" y="267271"/>
                  <a:pt x="52578" y="279844"/>
                </a:cubicBezTo>
                <a:lnTo>
                  <a:pt x="44863" y="303085"/>
                </a:lnTo>
                <a:cubicBezTo>
                  <a:pt x="43529" y="307086"/>
                  <a:pt x="44577" y="311467"/>
                  <a:pt x="47530" y="314420"/>
                </a:cubicBezTo>
                <a:lnTo>
                  <a:pt x="78962" y="345853"/>
                </a:lnTo>
                <a:cubicBezTo>
                  <a:pt x="81915" y="348805"/>
                  <a:pt x="86297" y="349853"/>
                  <a:pt x="90297" y="348520"/>
                </a:cubicBezTo>
                <a:lnTo>
                  <a:pt x="113538" y="340805"/>
                </a:lnTo>
                <a:cubicBezTo>
                  <a:pt x="126111" y="348139"/>
                  <a:pt x="139541" y="353663"/>
                  <a:pt x="153543" y="357473"/>
                </a:cubicBezTo>
                <a:lnTo>
                  <a:pt x="164497" y="379952"/>
                </a:lnTo>
                <a:cubicBezTo>
                  <a:pt x="166402" y="383762"/>
                  <a:pt x="170212" y="386239"/>
                  <a:pt x="174498" y="386239"/>
                </a:cubicBezTo>
                <a:lnTo>
                  <a:pt x="218885" y="386239"/>
                </a:lnTo>
                <a:cubicBezTo>
                  <a:pt x="223171" y="386239"/>
                  <a:pt x="226981" y="383858"/>
                  <a:pt x="228886" y="379952"/>
                </a:cubicBezTo>
                <a:lnTo>
                  <a:pt x="239840" y="357473"/>
                </a:lnTo>
                <a:cubicBezTo>
                  <a:pt x="257175" y="352806"/>
                  <a:pt x="273368" y="345472"/>
                  <a:pt x="288417" y="335566"/>
                </a:cubicBezTo>
                <a:lnTo>
                  <a:pt x="335756" y="382905"/>
                </a:lnTo>
                <a:cubicBezTo>
                  <a:pt x="340138" y="387287"/>
                  <a:pt x="347091" y="387287"/>
                  <a:pt x="351473" y="382905"/>
                </a:cubicBezTo>
                <a:lnTo>
                  <a:pt x="382905" y="351472"/>
                </a:lnTo>
                <a:cubicBezTo>
                  <a:pt x="387287" y="347091"/>
                  <a:pt x="387287" y="340138"/>
                  <a:pt x="382905" y="335756"/>
                </a:cubicBezTo>
                <a:lnTo>
                  <a:pt x="335566" y="288417"/>
                </a:lnTo>
                <a:cubicBezTo>
                  <a:pt x="345472" y="273367"/>
                  <a:pt x="352901" y="257175"/>
                  <a:pt x="357474" y="239839"/>
                </a:cubicBezTo>
                <a:lnTo>
                  <a:pt x="379952" y="228886"/>
                </a:lnTo>
                <a:close/>
                <a:moveTo>
                  <a:pt x="343662" y="359283"/>
                </a:moveTo>
                <a:cubicBezTo>
                  <a:pt x="336709" y="352330"/>
                  <a:pt x="236506" y="252127"/>
                  <a:pt x="233077" y="248698"/>
                </a:cubicBezTo>
                <a:cubicBezTo>
                  <a:pt x="229743" y="245364"/>
                  <a:pt x="224695" y="244507"/>
                  <a:pt x="220504" y="246507"/>
                </a:cubicBezTo>
                <a:cubicBezTo>
                  <a:pt x="199263" y="256604"/>
                  <a:pt x="173927" y="252317"/>
                  <a:pt x="157544" y="235839"/>
                </a:cubicBezTo>
                <a:cubicBezTo>
                  <a:pt x="145066" y="223361"/>
                  <a:pt x="139637" y="205930"/>
                  <a:pt x="142018" y="188976"/>
                </a:cubicBezTo>
                <a:lnTo>
                  <a:pt x="157544" y="204502"/>
                </a:lnTo>
                <a:cubicBezTo>
                  <a:pt x="159639" y="206597"/>
                  <a:pt x="162497" y="207740"/>
                  <a:pt x="165354" y="207740"/>
                </a:cubicBezTo>
                <a:lnTo>
                  <a:pt x="196787" y="207740"/>
                </a:lnTo>
                <a:cubicBezTo>
                  <a:pt x="202883" y="207740"/>
                  <a:pt x="207931" y="202787"/>
                  <a:pt x="207931" y="196596"/>
                </a:cubicBezTo>
                <a:lnTo>
                  <a:pt x="207931" y="165163"/>
                </a:lnTo>
                <a:cubicBezTo>
                  <a:pt x="207931" y="162211"/>
                  <a:pt x="206788" y="159353"/>
                  <a:pt x="204692" y="157353"/>
                </a:cubicBezTo>
                <a:lnTo>
                  <a:pt x="189167" y="141827"/>
                </a:lnTo>
                <a:cubicBezTo>
                  <a:pt x="206121" y="139446"/>
                  <a:pt x="223647" y="144875"/>
                  <a:pt x="236030" y="157353"/>
                </a:cubicBezTo>
                <a:cubicBezTo>
                  <a:pt x="252508" y="173831"/>
                  <a:pt x="256794" y="199168"/>
                  <a:pt x="246698" y="220313"/>
                </a:cubicBezTo>
                <a:cubicBezTo>
                  <a:pt x="244697" y="224600"/>
                  <a:pt x="245555" y="229648"/>
                  <a:pt x="248888" y="232886"/>
                </a:cubicBezTo>
                <a:cubicBezTo>
                  <a:pt x="251746" y="235744"/>
                  <a:pt x="352044" y="336042"/>
                  <a:pt x="359474" y="343471"/>
                </a:cubicBezTo>
                <a:lnTo>
                  <a:pt x="343662" y="359283"/>
                </a:lnTo>
                <a:close/>
                <a:moveTo>
                  <a:pt x="286988" y="239744"/>
                </a:moveTo>
                <a:lnTo>
                  <a:pt x="269843" y="222599"/>
                </a:lnTo>
                <a:cubicBezTo>
                  <a:pt x="279845" y="194596"/>
                  <a:pt x="272987" y="162973"/>
                  <a:pt x="251746" y="141732"/>
                </a:cubicBezTo>
                <a:cubicBezTo>
                  <a:pt x="228695" y="118681"/>
                  <a:pt x="193167" y="112585"/>
                  <a:pt x="163544" y="126778"/>
                </a:cubicBezTo>
                <a:cubicBezTo>
                  <a:pt x="156591" y="130112"/>
                  <a:pt x="155067" y="139255"/>
                  <a:pt x="160496" y="144685"/>
                </a:cubicBezTo>
                <a:lnTo>
                  <a:pt x="185738" y="169926"/>
                </a:lnTo>
                <a:lnTo>
                  <a:pt x="185738" y="185642"/>
                </a:lnTo>
                <a:lnTo>
                  <a:pt x="170021" y="185642"/>
                </a:lnTo>
                <a:lnTo>
                  <a:pt x="144780" y="160401"/>
                </a:lnTo>
                <a:cubicBezTo>
                  <a:pt x="139351" y="154972"/>
                  <a:pt x="130207" y="156591"/>
                  <a:pt x="126873" y="163449"/>
                </a:cubicBezTo>
                <a:cubicBezTo>
                  <a:pt x="112776" y="193167"/>
                  <a:pt x="118777" y="228600"/>
                  <a:pt x="141827" y="251650"/>
                </a:cubicBezTo>
                <a:cubicBezTo>
                  <a:pt x="163068" y="272891"/>
                  <a:pt x="194691" y="279654"/>
                  <a:pt x="222695" y="269748"/>
                </a:cubicBezTo>
                <a:lnTo>
                  <a:pt x="239840" y="286893"/>
                </a:lnTo>
                <a:cubicBezTo>
                  <a:pt x="202216" y="304895"/>
                  <a:pt x="156305" y="297561"/>
                  <a:pt x="126111" y="267367"/>
                </a:cubicBezTo>
                <a:cubicBezTo>
                  <a:pt x="87154" y="228409"/>
                  <a:pt x="87154" y="165068"/>
                  <a:pt x="126111" y="126111"/>
                </a:cubicBezTo>
                <a:cubicBezTo>
                  <a:pt x="165068" y="87154"/>
                  <a:pt x="228410" y="87154"/>
                  <a:pt x="267367" y="126111"/>
                </a:cubicBezTo>
                <a:cubicBezTo>
                  <a:pt x="297561" y="156210"/>
                  <a:pt x="304895" y="202121"/>
                  <a:pt x="286988" y="239744"/>
                </a:cubicBezTo>
                <a:close/>
                <a:moveTo>
                  <a:pt x="337185" y="229552"/>
                </a:moveTo>
                <a:cubicBezTo>
                  <a:pt x="333661" y="244697"/>
                  <a:pt x="327755" y="259080"/>
                  <a:pt x="319469" y="272320"/>
                </a:cubicBezTo>
                <a:lnTo>
                  <a:pt x="303371" y="256222"/>
                </a:lnTo>
                <a:cubicBezTo>
                  <a:pt x="315373" y="234696"/>
                  <a:pt x="320612" y="209836"/>
                  <a:pt x="318326" y="185071"/>
                </a:cubicBezTo>
                <a:cubicBezTo>
                  <a:pt x="315659" y="156877"/>
                  <a:pt x="303181" y="130397"/>
                  <a:pt x="283083" y="110300"/>
                </a:cubicBezTo>
                <a:cubicBezTo>
                  <a:pt x="235458" y="62675"/>
                  <a:pt x="158020" y="62675"/>
                  <a:pt x="110395" y="110300"/>
                </a:cubicBezTo>
                <a:cubicBezTo>
                  <a:pt x="62770" y="157925"/>
                  <a:pt x="62770" y="235363"/>
                  <a:pt x="110395" y="282988"/>
                </a:cubicBezTo>
                <a:cubicBezTo>
                  <a:pt x="149352" y="321945"/>
                  <a:pt x="209074" y="329660"/>
                  <a:pt x="256318" y="303276"/>
                </a:cubicBezTo>
                <a:lnTo>
                  <a:pt x="272415" y="319373"/>
                </a:lnTo>
                <a:cubicBezTo>
                  <a:pt x="259175" y="327565"/>
                  <a:pt x="244793" y="333470"/>
                  <a:pt x="229648" y="337090"/>
                </a:cubicBezTo>
                <a:cubicBezTo>
                  <a:pt x="226409" y="337852"/>
                  <a:pt x="223647" y="340042"/>
                  <a:pt x="222218" y="343091"/>
                </a:cubicBezTo>
                <a:lnTo>
                  <a:pt x="212027" y="363950"/>
                </a:lnTo>
                <a:lnTo>
                  <a:pt x="181547" y="363950"/>
                </a:lnTo>
                <a:lnTo>
                  <a:pt x="171355" y="343091"/>
                </a:lnTo>
                <a:cubicBezTo>
                  <a:pt x="169926" y="340042"/>
                  <a:pt x="167164" y="337852"/>
                  <a:pt x="163925" y="337090"/>
                </a:cubicBezTo>
                <a:cubicBezTo>
                  <a:pt x="148685" y="333566"/>
                  <a:pt x="134208" y="327565"/>
                  <a:pt x="120872" y="319183"/>
                </a:cubicBezTo>
                <a:cubicBezTo>
                  <a:pt x="118110" y="317468"/>
                  <a:pt x="114681" y="316992"/>
                  <a:pt x="111538" y="318040"/>
                </a:cubicBezTo>
                <a:lnTo>
                  <a:pt x="90011" y="325184"/>
                </a:lnTo>
                <a:lnTo>
                  <a:pt x="68294" y="303467"/>
                </a:lnTo>
                <a:lnTo>
                  <a:pt x="75438" y="281940"/>
                </a:lnTo>
                <a:cubicBezTo>
                  <a:pt x="76486" y="278797"/>
                  <a:pt x="76105" y="275368"/>
                  <a:pt x="74295" y="272605"/>
                </a:cubicBezTo>
                <a:cubicBezTo>
                  <a:pt x="66008" y="259271"/>
                  <a:pt x="60008" y="244697"/>
                  <a:pt x="56388" y="229552"/>
                </a:cubicBezTo>
                <a:cubicBezTo>
                  <a:pt x="55626" y="226314"/>
                  <a:pt x="53435" y="223552"/>
                  <a:pt x="50387" y="222123"/>
                </a:cubicBezTo>
                <a:lnTo>
                  <a:pt x="29528" y="211931"/>
                </a:lnTo>
                <a:lnTo>
                  <a:pt x="29528" y="181451"/>
                </a:lnTo>
                <a:lnTo>
                  <a:pt x="50387" y="171259"/>
                </a:lnTo>
                <a:cubicBezTo>
                  <a:pt x="53435" y="169831"/>
                  <a:pt x="55626" y="167068"/>
                  <a:pt x="56388" y="163830"/>
                </a:cubicBezTo>
                <a:cubicBezTo>
                  <a:pt x="59912" y="148590"/>
                  <a:pt x="65913" y="134112"/>
                  <a:pt x="74295" y="120777"/>
                </a:cubicBezTo>
                <a:cubicBezTo>
                  <a:pt x="76010" y="118015"/>
                  <a:pt x="76486" y="114491"/>
                  <a:pt x="75438" y="111442"/>
                </a:cubicBezTo>
                <a:lnTo>
                  <a:pt x="68294" y="89916"/>
                </a:lnTo>
                <a:lnTo>
                  <a:pt x="90011" y="68199"/>
                </a:lnTo>
                <a:lnTo>
                  <a:pt x="111538" y="75343"/>
                </a:lnTo>
                <a:cubicBezTo>
                  <a:pt x="114681" y="76391"/>
                  <a:pt x="118110" y="76009"/>
                  <a:pt x="120872" y="74200"/>
                </a:cubicBezTo>
                <a:cubicBezTo>
                  <a:pt x="134208" y="65913"/>
                  <a:pt x="148781" y="59912"/>
                  <a:pt x="163925" y="56293"/>
                </a:cubicBezTo>
                <a:cubicBezTo>
                  <a:pt x="167164" y="55531"/>
                  <a:pt x="169926" y="53340"/>
                  <a:pt x="171355" y="50292"/>
                </a:cubicBezTo>
                <a:lnTo>
                  <a:pt x="181547" y="29432"/>
                </a:lnTo>
                <a:lnTo>
                  <a:pt x="212027" y="29432"/>
                </a:lnTo>
                <a:lnTo>
                  <a:pt x="222218" y="50292"/>
                </a:lnTo>
                <a:cubicBezTo>
                  <a:pt x="223647" y="53340"/>
                  <a:pt x="226409" y="55531"/>
                  <a:pt x="229648" y="56293"/>
                </a:cubicBezTo>
                <a:cubicBezTo>
                  <a:pt x="244888" y="59817"/>
                  <a:pt x="259366" y="65818"/>
                  <a:pt x="272701" y="74200"/>
                </a:cubicBezTo>
                <a:cubicBezTo>
                  <a:pt x="275463" y="75914"/>
                  <a:pt x="278892" y="76391"/>
                  <a:pt x="282035" y="75343"/>
                </a:cubicBezTo>
                <a:lnTo>
                  <a:pt x="303562" y="68199"/>
                </a:lnTo>
                <a:lnTo>
                  <a:pt x="325279" y="89916"/>
                </a:lnTo>
                <a:lnTo>
                  <a:pt x="318135" y="111442"/>
                </a:lnTo>
                <a:cubicBezTo>
                  <a:pt x="317087" y="114586"/>
                  <a:pt x="317468" y="118015"/>
                  <a:pt x="319278" y="120777"/>
                </a:cubicBezTo>
                <a:cubicBezTo>
                  <a:pt x="327565" y="134112"/>
                  <a:pt x="333566" y="148685"/>
                  <a:pt x="337185" y="163830"/>
                </a:cubicBezTo>
                <a:cubicBezTo>
                  <a:pt x="337947" y="167068"/>
                  <a:pt x="340138" y="169831"/>
                  <a:pt x="343186" y="171259"/>
                </a:cubicBezTo>
                <a:lnTo>
                  <a:pt x="364046" y="181451"/>
                </a:lnTo>
                <a:lnTo>
                  <a:pt x="364046" y="211931"/>
                </a:lnTo>
                <a:lnTo>
                  <a:pt x="343186" y="222123"/>
                </a:lnTo>
                <a:cubicBezTo>
                  <a:pt x="340138" y="223552"/>
                  <a:pt x="337947" y="226314"/>
                  <a:pt x="337185" y="229552"/>
                </a:cubicBezTo>
                <a:close/>
              </a:path>
            </a:pathLst>
          </a:custGeom>
          <a:solidFill>
            <a:srgbClr val="F3F3F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C9E8802-933C-42BB-A288-6F90C3E277E1}"/>
              </a:ext>
            </a:extLst>
          </p:cNvPr>
          <p:cNvSpPr/>
          <p:nvPr/>
        </p:nvSpPr>
        <p:spPr>
          <a:xfrm>
            <a:off x="4455459" y="3845859"/>
            <a:ext cx="3030070" cy="59165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5E6D4F4E-E410-4C0F-BD87-12C71978A76C}"/>
              </a:ext>
            </a:extLst>
          </p:cNvPr>
          <p:cNvSpPr/>
          <p:nvPr/>
        </p:nvSpPr>
        <p:spPr>
          <a:xfrm>
            <a:off x="6795250" y="3996023"/>
            <a:ext cx="3030070" cy="591659"/>
          </a:xfrm>
          <a:prstGeom prst="rect">
            <a:avLst/>
          </a:prstGeom>
          <a:solidFill>
            <a:srgbClr val="0070C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972EF677-01E6-490A-8852-E39756AAAF41}"/>
              </a:ext>
            </a:extLst>
          </p:cNvPr>
          <p:cNvSpPr/>
          <p:nvPr/>
        </p:nvSpPr>
        <p:spPr>
          <a:xfrm>
            <a:off x="2366682" y="4020670"/>
            <a:ext cx="3030070" cy="591659"/>
          </a:xfrm>
          <a:prstGeom prst="rect">
            <a:avLst/>
          </a:prstGeom>
          <a:solidFill>
            <a:srgbClr val="0070C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2F4CB270-B744-4CCE-8EBC-7512F37C821F}"/>
              </a:ext>
            </a:extLst>
          </p:cNvPr>
          <p:cNvCxnSpPr>
            <a:cxnSpLocks/>
          </p:cNvCxnSpPr>
          <p:nvPr/>
        </p:nvCxnSpPr>
        <p:spPr>
          <a:xfrm>
            <a:off x="1434353" y="4204447"/>
            <a:ext cx="9323294" cy="0"/>
          </a:xfrm>
          <a:prstGeom prst="line">
            <a:avLst/>
          </a:prstGeom>
          <a:ln w="28575">
            <a:solidFill>
              <a:srgbClr val="2929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92D566C-0580-49E1-8D29-804E052EF88E}"/>
              </a:ext>
            </a:extLst>
          </p:cNvPr>
          <p:cNvSpPr txBox="1"/>
          <p:nvPr/>
        </p:nvSpPr>
        <p:spPr>
          <a:xfrm>
            <a:off x="4715435" y="3836894"/>
            <a:ext cx="2599765" cy="367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기존 상영시간표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68383362-364A-4634-98D3-651625B75554}"/>
              </a:ext>
            </a:extLst>
          </p:cNvPr>
          <p:cNvSpPr/>
          <p:nvPr/>
        </p:nvSpPr>
        <p:spPr>
          <a:xfrm>
            <a:off x="566853" y="1219202"/>
            <a:ext cx="1279876" cy="313764"/>
          </a:xfrm>
          <a:prstGeom prst="rect">
            <a:avLst/>
          </a:prstGeom>
          <a:solidFill>
            <a:srgbClr val="0070C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5522CD-81BD-4C37-8AC4-9074260FFFCD}"/>
              </a:ext>
            </a:extLst>
          </p:cNvPr>
          <p:cNvSpPr txBox="1"/>
          <p:nvPr/>
        </p:nvSpPr>
        <p:spPr>
          <a:xfrm>
            <a:off x="2043953" y="1237584"/>
            <a:ext cx="19991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등록하고자 하는 상영시간표</a:t>
            </a:r>
          </a:p>
        </p:txBody>
      </p:sp>
      <p:sp>
        <p:nvSpPr>
          <p:cNvPr id="12" name="십자형 11">
            <a:extLst>
              <a:ext uri="{FF2B5EF4-FFF2-40B4-BE49-F238E27FC236}">
                <a16:creationId xmlns:a16="http://schemas.microsoft.com/office/drawing/2014/main" id="{F4B94084-2589-40A0-95ED-CF38BE40DDEC}"/>
              </a:ext>
            </a:extLst>
          </p:cNvPr>
          <p:cNvSpPr/>
          <p:nvPr/>
        </p:nvSpPr>
        <p:spPr>
          <a:xfrm rot="2649556">
            <a:off x="3620975" y="3929753"/>
            <a:ext cx="762432" cy="773490"/>
          </a:xfrm>
          <a:prstGeom prst="plus">
            <a:avLst>
              <a:gd name="adj" fmla="val 35204"/>
            </a:avLst>
          </a:pr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20" name="십자형 19">
            <a:extLst>
              <a:ext uri="{FF2B5EF4-FFF2-40B4-BE49-F238E27FC236}">
                <a16:creationId xmlns:a16="http://schemas.microsoft.com/office/drawing/2014/main" id="{BE6B4954-F857-412C-8477-392BB203BF8A}"/>
              </a:ext>
            </a:extLst>
          </p:cNvPr>
          <p:cNvSpPr/>
          <p:nvPr/>
        </p:nvSpPr>
        <p:spPr>
          <a:xfrm rot="2649556">
            <a:off x="7929069" y="3929754"/>
            <a:ext cx="762432" cy="773490"/>
          </a:xfrm>
          <a:prstGeom prst="plus">
            <a:avLst>
              <a:gd name="adj" fmla="val 35204"/>
            </a:avLst>
          </a:prstGeom>
          <a:solidFill>
            <a:srgbClr val="C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831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 animBg="1"/>
      <p:bldP spid="16" grpId="1" animBg="1"/>
      <p:bldP spid="12" grpId="0" animBg="1"/>
      <p:bldP spid="12" grpId="1" animBg="1"/>
      <p:bldP spid="2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자유형: 도형 1">
            <a:extLst>
              <a:ext uri="{FF2B5EF4-FFF2-40B4-BE49-F238E27FC236}">
                <a16:creationId xmlns:a16="http://schemas.microsoft.com/office/drawing/2014/main" id="{191F6511-1BE9-4A1C-9C04-6D054D5D0EFB}"/>
              </a:ext>
            </a:extLst>
          </p:cNvPr>
          <p:cNvSpPr/>
          <p:nvPr/>
        </p:nvSpPr>
        <p:spPr>
          <a:xfrm>
            <a:off x="359402" y="360000"/>
            <a:ext cx="11473199" cy="6498000"/>
          </a:xfrm>
          <a:custGeom>
            <a:avLst/>
            <a:gdLst>
              <a:gd name="connsiteX0" fmla="*/ 239879 w 11473199"/>
              <a:gd name="connsiteY0" fmla="*/ 157639 h 6498000"/>
              <a:gd name="connsiteX1" fmla="*/ 180803 w 11473199"/>
              <a:gd name="connsiteY1" fmla="*/ 216716 h 6498000"/>
              <a:gd name="connsiteX2" fmla="*/ 239879 w 11473199"/>
              <a:gd name="connsiteY2" fmla="*/ 275793 h 6498000"/>
              <a:gd name="connsiteX3" fmla="*/ 298957 w 11473199"/>
              <a:gd name="connsiteY3" fmla="*/ 216716 h 6498000"/>
              <a:gd name="connsiteX4" fmla="*/ 239879 w 11473199"/>
              <a:gd name="connsiteY4" fmla="*/ 157639 h 6498000"/>
              <a:gd name="connsiteX5" fmla="*/ 496429 w 11473199"/>
              <a:gd name="connsiteY5" fmla="*/ 157639 h 6498000"/>
              <a:gd name="connsiteX6" fmla="*/ 437352 w 11473199"/>
              <a:gd name="connsiteY6" fmla="*/ 216716 h 6498000"/>
              <a:gd name="connsiteX7" fmla="*/ 496429 w 11473199"/>
              <a:gd name="connsiteY7" fmla="*/ 275793 h 6498000"/>
              <a:gd name="connsiteX8" fmla="*/ 555506 w 11473199"/>
              <a:gd name="connsiteY8" fmla="*/ 216716 h 6498000"/>
              <a:gd name="connsiteX9" fmla="*/ 496429 w 11473199"/>
              <a:gd name="connsiteY9" fmla="*/ 157639 h 6498000"/>
              <a:gd name="connsiteX10" fmla="*/ 752979 w 11473199"/>
              <a:gd name="connsiteY10" fmla="*/ 157639 h 6498000"/>
              <a:gd name="connsiteX11" fmla="*/ 693902 w 11473199"/>
              <a:gd name="connsiteY11" fmla="*/ 216716 h 6498000"/>
              <a:gd name="connsiteX12" fmla="*/ 752979 w 11473199"/>
              <a:gd name="connsiteY12" fmla="*/ 275793 h 6498000"/>
              <a:gd name="connsiteX13" fmla="*/ 812056 w 11473199"/>
              <a:gd name="connsiteY13" fmla="*/ 216716 h 6498000"/>
              <a:gd name="connsiteX14" fmla="*/ 752979 w 11473199"/>
              <a:gd name="connsiteY14" fmla="*/ 157639 h 6498000"/>
              <a:gd name="connsiteX15" fmla="*/ 0 w 11473199"/>
              <a:gd name="connsiteY15" fmla="*/ 0 h 6498000"/>
              <a:gd name="connsiteX16" fmla="*/ 11473199 w 11473199"/>
              <a:gd name="connsiteY16" fmla="*/ 0 h 6498000"/>
              <a:gd name="connsiteX17" fmla="*/ 11473199 w 11473199"/>
              <a:gd name="connsiteY17" fmla="*/ 6498000 h 6498000"/>
              <a:gd name="connsiteX18" fmla="*/ 11406599 w 11473199"/>
              <a:gd name="connsiteY18" fmla="*/ 6498000 h 6498000"/>
              <a:gd name="connsiteX19" fmla="*/ 11406599 w 11473199"/>
              <a:gd name="connsiteY19" fmla="*/ 441914 h 6498000"/>
              <a:gd name="connsiteX20" fmla="*/ 66600 w 11473199"/>
              <a:gd name="connsiteY20" fmla="*/ 441914 h 6498000"/>
              <a:gd name="connsiteX21" fmla="*/ 66600 w 11473199"/>
              <a:gd name="connsiteY21" fmla="*/ 6498000 h 6498000"/>
              <a:gd name="connsiteX22" fmla="*/ 0 w 11473199"/>
              <a:gd name="connsiteY22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473199" h="6498000">
                <a:moveTo>
                  <a:pt x="239879" y="157639"/>
                </a:moveTo>
                <a:cubicBezTo>
                  <a:pt x="207253" y="157639"/>
                  <a:pt x="180803" y="184089"/>
                  <a:pt x="180803" y="216716"/>
                </a:cubicBezTo>
                <a:cubicBezTo>
                  <a:pt x="180803" y="249343"/>
                  <a:pt x="207253" y="275793"/>
                  <a:pt x="239879" y="275793"/>
                </a:cubicBezTo>
                <a:cubicBezTo>
                  <a:pt x="272507" y="275793"/>
                  <a:pt x="298957" y="249343"/>
                  <a:pt x="298957" y="216716"/>
                </a:cubicBezTo>
                <a:cubicBezTo>
                  <a:pt x="298957" y="184089"/>
                  <a:pt x="272507" y="157639"/>
                  <a:pt x="239879" y="157639"/>
                </a:cubicBezTo>
                <a:close/>
                <a:moveTo>
                  <a:pt x="496429" y="157639"/>
                </a:moveTo>
                <a:cubicBezTo>
                  <a:pt x="463802" y="157639"/>
                  <a:pt x="437352" y="184089"/>
                  <a:pt x="437352" y="216716"/>
                </a:cubicBezTo>
                <a:cubicBezTo>
                  <a:pt x="437352" y="249343"/>
                  <a:pt x="463802" y="275793"/>
                  <a:pt x="496429" y="275793"/>
                </a:cubicBezTo>
                <a:cubicBezTo>
                  <a:pt x="529056" y="275793"/>
                  <a:pt x="555506" y="249343"/>
                  <a:pt x="555506" y="216716"/>
                </a:cubicBezTo>
                <a:cubicBezTo>
                  <a:pt x="555506" y="184089"/>
                  <a:pt x="529056" y="157639"/>
                  <a:pt x="496429" y="157639"/>
                </a:cubicBezTo>
                <a:close/>
                <a:moveTo>
                  <a:pt x="752979" y="157639"/>
                </a:moveTo>
                <a:cubicBezTo>
                  <a:pt x="720352" y="157639"/>
                  <a:pt x="693902" y="184089"/>
                  <a:pt x="693902" y="216716"/>
                </a:cubicBezTo>
                <a:cubicBezTo>
                  <a:pt x="693902" y="249343"/>
                  <a:pt x="720352" y="275793"/>
                  <a:pt x="752979" y="275793"/>
                </a:cubicBezTo>
                <a:cubicBezTo>
                  <a:pt x="785606" y="275793"/>
                  <a:pt x="812056" y="249343"/>
                  <a:pt x="812056" y="216716"/>
                </a:cubicBezTo>
                <a:cubicBezTo>
                  <a:pt x="812056" y="184089"/>
                  <a:pt x="785606" y="157639"/>
                  <a:pt x="752979" y="157639"/>
                </a:cubicBezTo>
                <a:close/>
                <a:moveTo>
                  <a:pt x="0" y="0"/>
                </a:moveTo>
                <a:lnTo>
                  <a:pt x="11473199" y="0"/>
                </a:lnTo>
                <a:lnTo>
                  <a:pt x="11473199" y="6498000"/>
                </a:lnTo>
                <a:lnTo>
                  <a:pt x="11406599" y="6498000"/>
                </a:lnTo>
                <a:lnTo>
                  <a:pt x="11406599" y="441914"/>
                </a:lnTo>
                <a:lnTo>
                  <a:pt x="66600" y="441914"/>
                </a:lnTo>
                <a:lnTo>
                  <a:pt x="66600" y="6498000"/>
                </a:lnTo>
                <a:lnTo>
                  <a:pt x="0" y="6498000"/>
                </a:lnTo>
                <a:close/>
              </a:path>
            </a:pathLst>
          </a:custGeom>
          <a:gradFill>
            <a:gsLst>
              <a:gs pos="53000">
                <a:srgbClr val="292938"/>
              </a:gs>
              <a:gs pos="98000">
                <a:srgbClr val="292938">
                  <a:alpha val="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Elephant"/>
              <a:cs typeface="+mn-cs"/>
            </a:endParaRPr>
          </a:p>
        </p:txBody>
      </p:sp>
      <p:pic>
        <p:nvPicPr>
          <p:cNvPr id="4" name="그림 3" descr="텍스트이(가) 표시된 사진&#10;&#10;자동 생성된 설명">
            <a:extLst>
              <a:ext uri="{FF2B5EF4-FFF2-40B4-BE49-F238E27FC236}">
                <a16:creationId xmlns:a16="http://schemas.microsoft.com/office/drawing/2014/main" id="{FB83F961-D55F-4369-8846-0BF1BF4EC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751" y="738623"/>
            <a:ext cx="11446497" cy="5165220"/>
          </a:xfrm>
          <a:prstGeom prst="rect">
            <a:avLst/>
          </a:prstGeom>
        </p:spPr>
      </p:pic>
      <p:pic>
        <p:nvPicPr>
          <p:cNvPr id="5" name="그래픽 4">
            <a:extLst>
              <a:ext uri="{FF2B5EF4-FFF2-40B4-BE49-F238E27FC236}">
                <a16:creationId xmlns:a16="http://schemas.microsoft.com/office/drawing/2014/main" id="{278F9508-C666-424C-B35A-9B25E0A34D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1793" y="6011029"/>
            <a:ext cx="248964" cy="180754"/>
          </a:xfrm>
          <a:prstGeom prst="rect">
            <a:avLst/>
          </a:prstGeom>
        </p:spPr>
      </p:pic>
      <p:pic>
        <p:nvPicPr>
          <p:cNvPr id="6" name="그래픽 5">
            <a:extLst>
              <a:ext uri="{FF2B5EF4-FFF2-40B4-BE49-F238E27FC236}">
                <a16:creationId xmlns:a16="http://schemas.microsoft.com/office/drawing/2014/main" id="{DF8E038D-3ECE-4619-B651-C5C9C742BE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21243" y="6011028"/>
            <a:ext cx="248964" cy="1807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63BFCA-5DBA-484C-8DF6-995B29B2AE77}"/>
              </a:ext>
            </a:extLst>
          </p:cNvPr>
          <p:cNvSpPr txBox="1"/>
          <p:nvPr/>
        </p:nvSpPr>
        <p:spPr>
          <a:xfrm>
            <a:off x="1344706" y="399224"/>
            <a:ext cx="3827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lephant"/>
                <a:cs typeface="+mn-cs"/>
              </a:rPr>
              <a:t>Client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cs typeface="+mn-cs"/>
              </a:rPr>
              <a:t>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상영시간표 유효성 검사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1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한글누리" panose="020B0303000000000000" pitchFamily="50" charset="-127"/>
              <a:ea typeface="한글누리" panose="020B0303000000000000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83D66F-7C80-449F-B077-0FFC74ADF641}"/>
              </a:ext>
            </a:extLst>
          </p:cNvPr>
          <p:cNvSpPr txBox="1"/>
          <p:nvPr/>
        </p:nvSpPr>
        <p:spPr>
          <a:xfrm>
            <a:off x="1506660" y="6011028"/>
            <a:ext cx="9361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Elephant"/>
                <a:cs typeface="+mn-cs"/>
              </a:rPr>
              <a:t>List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에서 선택한 상영관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Elephant"/>
                <a:cs typeface="+mn-cs"/>
              </a:rPr>
              <a:t>id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가 같으면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, 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시간데이터만을 가지고 </a:t>
            </a:r>
            <a:endParaRPr kumimoji="0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srgbClr val="292938"/>
              </a:solidFill>
              <a:effectLst/>
              <a:uLnTx/>
              <a:uFillTx/>
              <a:latin typeface="한글누리" panose="020B0303000000000000" pitchFamily="50" charset="-127"/>
              <a:ea typeface="한글누리" panose="020B0303000000000000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Elephant"/>
                <a:cs typeface="+mn-cs"/>
              </a:rPr>
              <a:t>Date 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객체를 만들어 비교하는 방식으로 유효성 검사를 진행합니다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98521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자유형: 도형 1">
            <a:extLst>
              <a:ext uri="{FF2B5EF4-FFF2-40B4-BE49-F238E27FC236}">
                <a16:creationId xmlns:a16="http://schemas.microsoft.com/office/drawing/2014/main" id="{191F6511-1BE9-4A1C-9C04-6D054D5D0EFB}"/>
              </a:ext>
            </a:extLst>
          </p:cNvPr>
          <p:cNvSpPr/>
          <p:nvPr/>
        </p:nvSpPr>
        <p:spPr>
          <a:xfrm>
            <a:off x="359402" y="360000"/>
            <a:ext cx="11473199" cy="6498000"/>
          </a:xfrm>
          <a:custGeom>
            <a:avLst/>
            <a:gdLst>
              <a:gd name="connsiteX0" fmla="*/ 239879 w 11473199"/>
              <a:gd name="connsiteY0" fmla="*/ 157639 h 6498000"/>
              <a:gd name="connsiteX1" fmla="*/ 180803 w 11473199"/>
              <a:gd name="connsiteY1" fmla="*/ 216716 h 6498000"/>
              <a:gd name="connsiteX2" fmla="*/ 239879 w 11473199"/>
              <a:gd name="connsiteY2" fmla="*/ 275793 h 6498000"/>
              <a:gd name="connsiteX3" fmla="*/ 298957 w 11473199"/>
              <a:gd name="connsiteY3" fmla="*/ 216716 h 6498000"/>
              <a:gd name="connsiteX4" fmla="*/ 239879 w 11473199"/>
              <a:gd name="connsiteY4" fmla="*/ 157639 h 6498000"/>
              <a:gd name="connsiteX5" fmla="*/ 496429 w 11473199"/>
              <a:gd name="connsiteY5" fmla="*/ 157639 h 6498000"/>
              <a:gd name="connsiteX6" fmla="*/ 437352 w 11473199"/>
              <a:gd name="connsiteY6" fmla="*/ 216716 h 6498000"/>
              <a:gd name="connsiteX7" fmla="*/ 496429 w 11473199"/>
              <a:gd name="connsiteY7" fmla="*/ 275793 h 6498000"/>
              <a:gd name="connsiteX8" fmla="*/ 555506 w 11473199"/>
              <a:gd name="connsiteY8" fmla="*/ 216716 h 6498000"/>
              <a:gd name="connsiteX9" fmla="*/ 496429 w 11473199"/>
              <a:gd name="connsiteY9" fmla="*/ 157639 h 6498000"/>
              <a:gd name="connsiteX10" fmla="*/ 752979 w 11473199"/>
              <a:gd name="connsiteY10" fmla="*/ 157639 h 6498000"/>
              <a:gd name="connsiteX11" fmla="*/ 693902 w 11473199"/>
              <a:gd name="connsiteY11" fmla="*/ 216716 h 6498000"/>
              <a:gd name="connsiteX12" fmla="*/ 752979 w 11473199"/>
              <a:gd name="connsiteY12" fmla="*/ 275793 h 6498000"/>
              <a:gd name="connsiteX13" fmla="*/ 812056 w 11473199"/>
              <a:gd name="connsiteY13" fmla="*/ 216716 h 6498000"/>
              <a:gd name="connsiteX14" fmla="*/ 752979 w 11473199"/>
              <a:gd name="connsiteY14" fmla="*/ 157639 h 6498000"/>
              <a:gd name="connsiteX15" fmla="*/ 0 w 11473199"/>
              <a:gd name="connsiteY15" fmla="*/ 0 h 6498000"/>
              <a:gd name="connsiteX16" fmla="*/ 11473199 w 11473199"/>
              <a:gd name="connsiteY16" fmla="*/ 0 h 6498000"/>
              <a:gd name="connsiteX17" fmla="*/ 11473199 w 11473199"/>
              <a:gd name="connsiteY17" fmla="*/ 6498000 h 6498000"/>
              <a:gd name="connsiteX18" fmla="*/ 11406599 w 11473199"/>
              <a:gd name="connsiteY18" fmla="*/ 6498000 h 6498000"/>
              <a:gd name="connsiteX19" fmla="*/ 11406599 w 11473199"/>
              <a:gd name="connsiteY19" fmla="*/ 441914 h 6498000"/>
              <a:gd name="connsiteX20" fmla="*/ 66600 w 11473199"/>
              <a:gd name="connsiteY20" fmla="*/ 441914 h 6498000"/>
              <a:gd name="connsiteX21" fmla="*/ 66600 w 11473199"/>
              <a:gd name="connsiteY21" fmla="*/ 6498000 h 6498000"/>
              <a:gd name="connsiteX22" fmla="*/ 0 w 11473199"/>
              <a:gd name="connsiteY22" fmla="*/ 6498000 h 649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1473199" h="6498000">
                <a:moveTo>
                  <a:pt x="239879" y="157639"/>
                </a:moveTo>
                <a:cubicBezTo>
                  <a:pt x="207253" y="157639"/>
                  <a:pt x="180803" y="184089"/>
                  <a:pt x="180803" y="216716"/>
                </a:cubicBezTo>
                <a:cubicBezTo>
                  <a:pt x="180803" y="249343"/>
                  <a:pt x="207253" y="275793"/>
                  <a:pt x="239879" y="275793"/>
                </a:cubicBezTo>
                <a:cubicBezTo>
                  <a:pt x="272507" y="275793"/>
                  <a:pt x="298957" y="249343"/>
                  <a:pt x="298957" y="216716"/>
                </a:cubicBezTo>
                <a:cubicBezTo>
                  <a:pt x="298957" y="184089"/>
                  <a:pt x="272507" y="157639"/>
                  <a:pt x="239879" y="157639"/>
                </a:cubicBezTo>
                <a:close/>
                <a:moveTo>
                  <a:pt x="496429" y="157639"/>
                </a:moveTo>
                <a:cubicBezTo>
                  <a:pt x="463802" y="157639"/>
                  <a:pt x="437352" y="184089"/>
                  <a:pt x="437352" y="216716"/>
                </a:cubicBezTo>
                <a:cubicBezTo>
                  <a:pt x="437352" y="249343"/>
                  <a:pt x="463802" y="275793"/>
                  <a:pt x="496429" y="275793"/>
                </a:cubicBezTo>
                <a:cubicBezTo>
                  <a:pt x="529056" y="275793"/>
                  <a:pt x="555506" y="249343"/>
                  <a:pt x="555506" y="216716"/>
                </a:cubicBezTo>
                <a:cubicBezTo>
                  <a:pt x="555506" y="184089"/>
                  <a:pt x="529056" y="157639"/>
                  <a:pt x="496429" y="157639"/>
                </a:cubicBezTo>
                <a:close/>
                <a:moveTo>
                  <a:pt x="752979" y="157639"/>
                </a:moveTo>
                <a:cubicBezTo>
                  <a:pt x="720352" y="157639"/>
                  <a:pt x="693902" y="184089"/>
                  <a:pt x="693902" y="216716"/>
                </a:cubicBezTo>
                <a:cubicBezTo>
                  <a:pt x="693902" y="249343"/>
                  <a:pt x="720352" y="275793"/>
                  <a:pt x="752979" y="275793"/>
                </a:cubicBezTo>
                <a:cubicBezTo>
                  <a:pt x="785606" y="275793"/>
                  <a:pt x="812056" y="249343"/>
                  <a:pt x="812056" y="216716"/>
                </a:cubicBezTo>
                <a:cubicBezTo>
                  <a:pt x="812056" y="184089"/>
                  <a:pt x="785606" y="157639"/>
                  <a:pt x="752979" y="157639"/>
                </a:cubicBezTo>
                <a:close/>
                <a:moveTo>
                  <a:pt x="0" y="0"/>
                </a:moveTo>
                <a:lnTo>
                  <a:pt x="11473199" y="0"/>
                </a:lnTo>
                <a:lnTo>
                  <a:pt x="11473199" y="6498000"/>
                </a:lnTo>
                <a:lnTo>
                  <a:pt x="11406599" y="6498000"/>
                </a:lnTo>
                <a:lnTo>
                  <a:pt x="11406599" y="441914"/>
                </a:lnTo>
                <a:lnTo>
                  <a:pt x="66600" y="441914"/>
                </a:lnTo>
                <a:lnTo>
                  <a:pt x="66600" y="6498000"/>
                </a:lnTo>
                <a:lnTo>
                  <a:pt x="0" y="6498000"/>
                </a:lnTo>
                <a:close/>
              </a:path>
            </a:pathLst>
          </a:custGeom>
          <a:gradFill>
            <a:gsLst>
              <a:gs pos="53000">
                <a:srgbClr val="292938"/>
              </a:gs>
              <a:gs pos="98000">
                <a:srgbClr val="292938">
                  <a:alpha val="0"/>
                </a:srgbClr>
              </a:gs>
            </a:gsLst>
            <a:lin ang="54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3F3F3"/>
              </a:solidFill>
              <a:effectLst/>
              <a:uLnTx/>
              <a:uFillTx/>
              <a:latin typeface="Elephant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B83F961-D55F-4369-8846-0BF1BF4EC0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9211" y="768556"/>
            <a:ext cx="9993578" cy="5165220"/>
          </a:xfrm>
          <a:prstGeom prst="rect">
            <a:avLst/>
          </a:prstGeom>
        </p:spPr>
      </p:pic>
      <p:pic>
        <p:nvPicPr>
          <p:cNvPr id="5" name="그래픽 4">
            <a:extLst>
              <a:ext uri="{FF2B5EF4-FFF2-40B4-BE49-F238E27FC236}">
                <a16:creationId xmlns:a16="http://schemas.microsoft.com/office/drawing/2014/main" id="{278F9508-C666-424C-B35A-9B25E0A34D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1793" y="6011029"/>
            <a:ext cx="248964" cy="180754"/>
          </a:xfrm>
          <a:prstGeom prst="rect">
            <a:avLst/>
          </a:prstGeom>
        </p:spPr>
      </p:pic>
      <p:pic>
        <p:nvPicPr>
          <p:cNvPr id="6" name="그래픽 5">
            <a:extLst>
              <a:ext uri="{FF2B5EF4-FFF2-40B4-BE49-F238E27FC236}">
                <a16:creationId xmlns:a16="http://schemas.microsoft.com/office/drawing/2014/main" id="{DF8E038D-3ECE-4619-B651-C5C9C742BE6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021243" y="6011028"/>
            <a:ext cx="248964" cy="1807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63BFCA-5DBA-484C-8DF6-995B29B2AE77}"/>
              </a:ext>
            </a:extLst>
          </p:cNvPr>
          <p:cNvSpPr txBox="1"/>
          <p:nvPr/>
        </p:nvSpPr>
        <p:spPr>
          <a:xfrm>
            <a:off x="1344706" y="399224"/>
            <a:ext cx="3827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lephant"/>
                <a:cs typeface="+mn-cs"/>
              </a:rPr>
              <a:t>Server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/>
                <a:cs typeface="+mn-cs"/>
              </a:rPr>
              <a:t> 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상영시간표 유효성 검사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2</a:t>
            </a: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한글누리" panose="020B0303000000000000" pitchFamily="50" charset="-127"/>
              <a:ea typeface="한글누리" panose="020B0303000000000000" pitchFamily="50" charset="-127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369D6D-1745-4B4C-9EE2-F583117491AD}"/>
              </a:ext>
            </a:extLst>
          </p:cNvPr>
          <p:cNvSpPr txBox="1"/>
          <p:nvPr/>
        </p:nvSpPr>
        <p:spPr>
          <a:xfrm>
            <a:off x="1506660" y="6041945"/>
            <a:ext cx="9361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Elephant"/>
                <a:cs typeface="+mn-cs"/>
              </a:rPr>
              <a:t>TimeTable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Elephant"/>
                <a:cs typeface="+mn-cs"/>
              </a:rPr>
              <a:t> Table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에 저장되어 있는 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Elephant"/>
                <a:cs typeface="+mn-cs"/>
              </a:rPr>
              <a:t>data</a:t>
            </a: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와 하나라도 겹치면 </a:t>
            </a:r>
            <a:endParaRPr kumimoji="0" lang="en-US" altLang="ko-KR" sz="2000" b="0" i="0" u="none" strike="noStrike" kern="1200" cap="none" spc="0" normalizeH="0" baseline="0" noProof="0" dirty="0">
              <a:ln>
                <a:noFill/>
              </a:ln>
              <a:solidFill>
                <a:srgbClr val="292938"/>
              </a:solidFill>
              <a:effectLst/>
              <a:uLnTx/>
              <a:uFillTx/>
              <a:latin typeface="한글누리" panose="020B0303000000000000" pitchFamily="50" charset="-127"/>
              <a:ea typeface="한글누리" panose="020B0303000000000000" pitchFamily="50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저장하지 못하게끔 유효성 검사를 진행합니다</a:t>
            </a:r>
            <a:r>
              <a:rPr kumimoji="0" lang="en-US" altLang="ko-KR" sz="2000" b="0" i="0" u="none" strike="noStrike" kern="1200" cap="none" spc="0" normalizeH="0" baseline="0" noProof="0" dirty="0">
                <a:ln>
                  <a:noFill/>
                </a:ln>
                <a:solidFill>
                  <a:srgbClr val="292938"/>
                </a:solidFill>
                <a:effectLst/>
                <a:uLnTx/>
                <a:uFillTx/>
                <a:latin typeface="한글누리" panose="020B0303000000000000" pitchFamily="50" charset="-127"/>
                <a:ea typeface="한글누리" panose="020B0303000000000000" pitchFamily="50" charset="-127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0097991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직사각형 26">
            <a:extLst>
              <a:ext uri="{FF2B5EF4-FFF2-40B4-BE49-F238E27FC236}">
                <a16:creationId xmlns:a16="http://schemas.microsoft.com/office/drawing/2014/main" id="{DFBF8D51-1D0F-4727-8B8B-839EFF75CB71}"/>
              </a:ext>
            </a:extLst>
          </p:cNvPr>
          <p:cNvSpPr/>
          <p:nvPr/>
        </p:nvSpPr>
        <p:spPr>
          <a:xfrm>
            <a:off x="930836" y="3429000"/>
            <a:ext cx="1548598" cy="1548598"/>
          </a:xfrm>
          <a:prstGeom prst="rect">
            <a:avLst/>
          </a:prstGeom>
          <a:solidFill>
            <a:srgbClr val="292938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4000" dirty="0">
                <a:solidFill>
                  <a:srgbClr val="F3F3F3"/>
                </a:solidFill>
                <a:latin typeface="+mj-lt"/>
              </a:rPr>
              <a:t>01</a:t>
            </a:r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0225FEAB-A752-4313-828E-F96B16617C1A}"/>
              </a:ext>
            </a:extLst>
          </p:cNvPr>
          <p:cNvSpPr/>
          <p:nvPr/>
        </p:nvSpPr>
        <p:spPr>
          <a:xfrm>
            <a:off x="2518318" y="3429000"/>
            <a:ext cx="3019423" cy="1548598"/>
          </a:xfrm>
          <a:prstGeom prst="rect">
            <a:avLst/>
          </a:prstGeom>
          <a:solidFill>
            <a:srgbClr val="F3F3F3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ko-KR" altLang="en-US" dirty="0"/>
          </a:p>
        </p:txBody>
      </p:sp>
      <p:sp>
        <p:nvSpPr>
          <p:cNvPr id="29" name="TextBox 24">
            <a:extLst>
              <a:ext uri="{FF2B5EF4-FFF2-40B4-BE49-F238E27FC236}">
                <a16:creationId xmlns:a16="http://schemas.microsoft.com/office/drawing/2014/main" id="{55301821-8A91-4E2D-94FE-7864ECDD6AD3}"/>
              </a:ext>
            </a:extLst>
          </p:cNvPr>
          <p:cNvSpPr txBox="1"/>
          <p:nvPr/>
        </p:nvSpPr>
        <p:spPr>
          <a:xfrm>
            <a:off x="2823881" y="4199117"/>
            <a:ext cx="23128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1400" dirty="0">
                <a:solidFill>
                  <a:srgbClr val="292938"/>
                </a:solidFill>
              </a:rPr>
              <a:t>인증번호를</a:t>
            </a:r>
            <a:endParaRPr lang="en-US" altLang="ko-KR" sz="1400" dirty="0">
              <a:solidFill>
                <a:srgbClr val="292938"/>
              </a:solidFill>
            </a:endParaRPr>
          </a:p>
          <a:p>
            <a:pPr algn="ctr"/>
            <a:r>
              <a:rPr lang="ko-KR" altLang="en-US" sz="1400" dirty="0">
                <a:solidFill>
                  <a:srgbClr val="292938"/>
                </a:solidFill>
              </a:rPr>
              <a:t>발송하고 인증확인 </a:t>
            </a:r>
            <a:endParaRPr lang="en-US" altLang="ko-KR" sz="1400" dirty="0">
              <a:solidFill>
                <a:srgbClr val="292938"/>
              </a:solidFill>
            </a:endParaRPr>
          </a:p>
          <a:p>
            <a:pPr algn="ctr"/>
            <a:endParaRPr lang="en-US" altLang="ko-KR" sz="1400" dirty="0">
              <a:solidFill>
                <a:srgbClr val="292938"/>
              </a:solidFill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34F8E0BE-D6B4-4390-B602-FC808CD3A663}"/>
              </a:ext>
            </a:extLst>
          </p:cNvPr>
          <p:cNvSpPr/>
          <p:nvPr/>
        </p:nvSpPr>
        <p:spPr>
          <a:xfrm>
            <a:off x="2552457" y="3670913"/>
            <a:ext cx="287337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400" dirty="0">
                <a:solidFill>
                  <a:srgbClr val="292938"/>
                </a:solidFill>
              </a:rPr>
              <a:t>휴대폰번호 인증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11D17793-5543-464C-96E4-1C41286A48E1}"/>
              </a:ext>
            </a:extLst>
          </p:cNvPr>
          <p:cNvSpPr/>
          <p:nvPr/>
        </p:nvSpPr>
        <p:spPr>
          <a:xfrm>
            <a:off x="6693143" y="3429000"/>
            <a:ext cx="1548598" cy="1548598"/>
          </a:xfrm>
          <a:prstGeom prst="rect">
            <a:avLst/>
          </a:prstGeom>
          <a:solidFill>
            <a:srgbClr val="292938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4000" dirty="0">
                <a:solidFill>
                  <a:srgbClr val="F3F3F3"/>
                </a:solidFill>
                <a:latin typeface="+mj-lt"/>
              </a:rPr>
              <a:t>02</a:t>
            </a:r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36D57B6B-5D56-4FA6-A016-13EC7A1E94A8}"/>
              </a:ext>
            </a:extLst>
          </p:cNvPr>
          <p:cNvSpPr/>
          <p:nvPr/>
        </p:nvSpPr>
        <p:spPr>
          <a:xfrm>
            <a:off x="8241739" y="3429000"/>
            <a:ext cx="3019423" cy="1548598"/>
          </a:xfrm>
          <a:prstGeom prst="rect">
            <a:avLst/>
          </a:prstGeom>
          <a:solidFill>
            <a:srgbClr val="F3F3F3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ko-KR" altLang="en-US" dirty="0"/>
          </a:p>
        </p:txBody>
      </p:sp>
      <p:sp>
        <p:nvSpPr>
          <p:cNvPr id="37" name="TextBox 45">
            <a:extLst>
              <a:ext uri="{FF2B5EF4-FFF2-40B4-BE49-F238E27FC236}">
                <a16:creationId xmlns:a16="http://schemas.microsoft.com/office/drawing/2014/main" id="{33337307-8050-4E63-AF56-1FD41E84781D}"/>
              </a:ext>
            </a:extLst>
          </p:cNvPr>
          <p:cNvSpPr txBox="1"/>
          <p:nvPr/>
        </p:nvSpPr>
        <p:spPr>
          <a:xfrm>
            <a:off x="8907743" y="4285784"/>
            <a:ext cx="28733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dirty="0">
                <a:solidFill>
                  <a:srgbClr val="292938"/>
                </a:solidFill>
              </a:rPr>
              <a:t>로그인 상태를 확인 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4C558A12-11B8-4356-910D-C49786697478}"/>
              </a:ext>
            </a:extLst>
          </p:cNvPr>
          <p:cNvSpPr/>
          <p:nvPr/>
        </p:nvSpPr>
        <p:spPr>
          <a:xfrm>
            <a:off x="8314764" y="3670914"/>
            <a:ext cx="2873375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2400" dirty="0">
                <a:solidFill>
                  <a:srgbClr val="292938"/>
                </a:solidFill>
              </a:rPr>
              <a:t>로그인 유지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8761536-F3FB-4833-9D7F-1DCC79F5E85F}"/>
              </a:ext>
            </a:extLst>
          </p:cNvPr>
          <p:cNvSpPr txBox="1"/>
          <p:nvPr/>
        </p:nvSpPr>
        <p:spPr>
          <a:xfrm>
            <a:off x="1608253" y="1567316"/>
            <a:ext cx="8975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Contents</a:t>
            </a:r>
            <a:endParaRPr lang="ko-KR" altLang="en-US" sz="3600" dirty="0">
              <a:solidFill>
                <a:srgbClr val="292938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40097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9B3DB8B-2407-4A44-85EB-8B7EAC561F62}"/>
              </a:ext>
            </a:extLst>
          </p:cNvPr>
          <p:cNvSpPr/>
          <p:nvPr/>
        </p:nvSpPr>
        <p:spPr>
          <a:xfrm>
            <a:off x="1335741" y="1255059"/>
            <a:ext cx="2644588" cy="1174376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ko-KR" altLang="en-US" sz="4000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사용자</a:t>
            </a:r>
          </a:p>
        </p:txBody>
      </p:sp>
      <p:sp>
        <p:nvSpPr>
          <p:cNvPr id="3" name="다이아몬드 2">
            <a:extLst>
              <a:ext uri="{FF2B5EF4-FFF2-40B4-BE49-F238E27FC236}">
                <a16:creationId xmlns:a16="http://schemas.microsoft.com/office/drawing/2014/main" id="{821CFCED-55DB-4D59-9C92-D6BDCB74F5AE}"/>
              </a:ext>
            </a:extLst>
          </p:cNvPr>
          <p:cNvSpPr/>
          <p:nvPr/>
        </p:nvSpPr>
        <p:spPr>
          <a:xfrm>
            <a:off x="7082117" y="1159604"/>
            <a:ext cx="3245223" cy="1353670"/>
          </a:xfrm>
          <a:prstGeom prst="diamond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ko-KR" altLang="en-US" sz="4000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서버</a:t>
            </a:r>
          </a:p>
        </p:txBody>
      </p:sp>
      <p:sp>
        <p:nvSpPr>
          <p:cNvPr id="4" name="타원 3">
            <a:extLst>
              <a:ext uri="{FF2B5EF4-FFF2-40B4-BE49-F238E27FC236}">
                <a16:creationId xmlns:a16="http://schemas.microsoft.com/office/drawing/2014/main" id="{FE700B57-AAB7-40FE-8769-DDE661890E8B}"/>
              </a:ext>
            </a:extLst>
          </p:cNvPr>
          <p:cNvSpPr/>
          <p:nvPr/>
        </p:nvSpPr>
        <p:spPr>
          <a:xfrm>
            <a:off x="6956612" y="4926105"/>
            <a:ext cx="3496235" cy="1506070"/>
          </a:xfrm>
          <a:prstGeom prst="ellipse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ko-KR" altLang="en-US" sz="4000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네이버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1245FB-4CB3-4176-9471-1825549200E1}"/>
              </a:ext>
            </a:extLst>
          </p:cNvPr>
          <p:cNvSpPr txBox="1"/>
          <p:nvPr/>
        </p:nvSpPr>
        <p:spPr>
          <a:xfrm>
            <a:off x="4392705" y="652891"/>
            <a:ext cx="2734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1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 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수신 핸드폰 번호 보냄</a:t>
            </a:r>
          </a:p>
        </p:txBody>
      </p:sp>
      <p:sp>
        <p:nvSpPr>
          <p:cNvPr id="17" name="오각형 16">
            <a:extLst>
              <a:ext uri="{FF2B5EF4-FFF2-40B4-BE49-F238E27FC236}">
                <a16:creationId xmlns:a16="http://schemas.microsoft.com/office/drawing/2014/main" id="{5DB4967D-D684-427E-BD56-C053B2D6F179}"/>
              </a:ext>
            </a:extLst>
          </p:cNvPr>
          <p:cNvSpPr/>
          <p:nvPr/>
        </p:nvSpPr>
        <p:spPr>
          <a:xfrm>
            <a:off x="874058" y="4926105"/>
            <a:ext cx="3496235" cy="1353670"/>
          </a:xfrm>
          <a:prstGeom prst="pentagon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DB</a:t>
            </a:r>
            <a:endParaRPr lang="ko-KR" altLang="en-US" sz="4000" b="1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cxnSp>
        <p:nvCxnSpPr>
          <p:cNvPr id="21" name="직선 화살표 연결선 20">
            <a:extLst>
              <a:ext uri="{FF2B5EF4-FFF2-40B4-BE49-F238E27FC236}">
                <a16:creationId xmlns:a16="http://schemas.microsoft.com/office/drawing/2014/main" id="{9B591EA5-D2CD-4D78-BB90-02A4A1C70D84}"/>
              </a:ext>
            </a:extLst>
          </p:cNvPr>
          <p:cNvCxnSpPr>
            <a:stCxn id="3" idx="2"/>
            <a:endCxn id="4" idx="0"/>
          </p:cNvCxnSpPr>
          <p:nvPr/>
        </p:nvCxnSpPr>
        <p:spPr>
          <a:xfrm>
            <a:off x="8704729" y="2513274"/>
            <a:ext cx="1" cy="241283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CABE8C40-C305-473C-986C-4F25E3DCF83E}"/>
              </a:ext>
            </a:extLst>
          </p:cNvPr>
          <p:cNvCxnSpPr>
            <a:stCxn id="4" idx="2"/>
            <a:endCxn id="2" idx="2"/>
          </p:cNvCxnSpPr>
          <p:nvPr/>
        </p:nvCxnSpPr>
        <p:spPr>
          <a:xfrm flipH="1" flipV="1">
            <a:off x="2658035" y="2429435"/>
            <a:ext cx="4298577" cy="3249705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C5EA7434-3737-4E08-A4E8-856E0E243378}"/>
              </a:ext>
            </a:extLst>
          </p:cNvPr>
          <p:cNvSpPr txBox="1"/>
          <p:nvPr/>
        </p:nvSpPr>
        <p:spPr>
          <a:xfrm>
            <a:off x="5988422" y="3498305"/>
            <a:ext cx="2689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C00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2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 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인증번호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, 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생성시간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,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 </a:t>
            </a:r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휴대폰 번호는 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DB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에 담음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0BB173C-7B4B-452C-BAFF-87848B5583B4}"/>
              </a:ext>
            </a:extLst>
          </p:cNvPr>
          <p:cNvSpPr txBox="1"/>
          <p:nvPr/>
        </p:nvSpPr>
        <p:spPr>
          <a:xfrm>
            <a:off x="8928848" y="3427900"/>
            <a:ext cx="2402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3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 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네이버에 수신 번호와 인증번호 전송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E30BD9B-396A-4472-A8E1-730455F24FBD}"/>
              </a:ext>
            </a:extLst>
          </p:cNvPr>
          <p:cNvSpPr txBox="1"/>
          <p:nvPr/>
        </p:nvSpPr>
        <p:spPr>
          <a:xfrm>
            <a:off x="4858873" y="4745939"/>
            <a:ext cx="2402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92D05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4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 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등록된 발신번호에서 수신번호로 메시지 전송</a:t>
            </a:r>
          </a:p>
        </p:txBody>
      </p:sp>
      <p:cxnSp>
        <p:nvCxnSpPr>
          <p:cNvPr id="36" name="연결선: 꺾임 35">
            <a:extLst>
              <a:ext uri="{FF2B5EF4-FFF2-40B4-BE49-F238E27FC236}">
                <a16:creationId xmlns:a16="http://schemas.microsoft.com/office/drawing/2014/main" id="{32078854-47DF-448F-90B2-62EFA5161D9D}"/>
              </a:ext>
            </a:extLst>
          </p:cNvPr>
          <p:cNvCxnSpPr>
            <a:stCxn id="2" idx="1"/>
            <a:endCxn id="2" idx="0"/>
          </p:cNvCxnSpPr>
          <p:nvPr/>
        </p:nvCxnSpPr>
        <p:spPr>
          <a:xfrm rot="10800000" flipH="1">
            <a:off x="1335741" y="1255059"/>
            <a:ext cx="1322294" cy="587188"/>
          </a:xfrm>
          <a:prstGeom prst="bentConnector4">
            <a:avLst>
              <a:gd name="adj1" fmla="val -55254"/>
              <a:gd name="adj2" fmla="val 142036"/>
            </a:avLst>
          </a:prstGeom>
          <a:ln w="5715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653B0A92-ECED-4801-A3CE-4DA99D47608C}"/>
              </a:ext>
            </a:extLst>
          </p:cNvPr>
          <p:cNvSpPr txBox="1"/>
          <p:nvPr/>
        </p:nvSpPr>
        <p:spPr>
          <a:xfrm>
            <a:off x="435231" y="255059"/>
            <a:ext cx="2393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rgbClr val="00B05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5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 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사용자 휴대폰으로    온 인증번호를 입력</a:t>
            </a:r>
          </a:p>
        </p:txBody>
      </p:sp>
      <p:cxnSp>
        <p:nvCxnSpPr>
          <p:cNvPr id="42" name="직선 화살표 연결선 41">
            <a:extLst>
              <a:ext uri="{FF2B5EF4-FFF2-40B4-BE49-F238E27FC236}">
                <a16:creationId xmlns:a16="http://schemas.microsoft.com/office/drawing/2014/main" id="{5594D1C0-1265-4583-83E4-88FE4D9153ED}"/>
              </a:ext>
            </a:extLst>
          </p:cNvPr>
          <p:cNvCxnSpPr>
            <a:cxnSpLocks/>
          </p:cNvCxnSpPr>
          <p:nvPr/>
        </p:nvCxnSpPr>
        <p:spPr>
          <a:xfrm flipV="1">
            <a:off x="4047564" y="1575822"/>
            <a:ext cx="3101788" cy="580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1D79E807-EBE9-42F5-A321-3DFA25D191EC}"/>
              </a:ext>
            </a:extLst>
          </p:cNvPr>
          <p:cNvSpPr txBox="1"/>
          <p:nvPr/>
        </p:nvSpPr>
        <p:spPr>
          <a:xfrm>
            <a:off x="4652678" y="1121092"/>
            <a:ext cx="2232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6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인증번호전송</a:t>
            </a:r>
          </a:p>
        </p:txBody>
      </p:sp>
      <p:cxnSp>
        <p:nvCxnSpPr>
          <p:cNvPr id="51" name="직선 화살표 연결선 50">
            <a:extLst>
              <a:ext uri="{FF2B5EF4-FFF2-40B4-BE49-F238E27FC236}">
                <a16:creationId xmlns:a16="http://schemas.microsoft.com/office/drawing/2014/main" id="{C52C82D9-6BBA-4CE5-97CC-B3FF22007877}"/>
              </a:ext>
            </a:extLst>
          </p:cNvPr>
          <p:cNvCxnSpPr>
            <a:cxnSpLocks/>
          </p:cNvCxnSpPr>
          <p:nvPr/>
        </p:nvCxnSpPr>
        <p:spPr>
          <a:xfrm flipH="1">
            <a:off x="3543304" y="2173062"/>
            <a:ext cx="4372532" cy="2923608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화살표 연결선 53">
            <a:extLst>
              <a:ext uri="{FF2B5EF4-FFF2-40B4-BE49-F238E27FC236}">
                <a16:creationId xmlns:a16="http://schemas.microsoft.com/office/drawing/2014/main" id="{1FCACECD-5280-4679-AB4C-6FDE17B9F34D}"/>
              </a:ext>
            </a:extLst>
          </p:cNvPr>
          <p:cNvCxnSpPr>
            <a:cxnSpLocks/>
          </p:cNvCxnSpPr>
          <p:nvPr/>
        </p:nvCxnSpPr>
        <p:spPr>
          <a:xfrm flipV="1">
            <a:off x="2949388" y="2073794"/>
            <a:ext cx="4522693" cy="2937478"/>
          </a:xfrm>
          <a:prstGeom prst="straightConnector1">
            <a:avLst/>
          </a:prstGeom>
          <a:ln w="571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F38C456E-5AD7-42FF-8E6C-43FD5A778028}"/>
              </a:ext>
            </a:extLst>
          </p:cNvPr>
          <p:cNvSpPr txBox="1"/>
          <p:nvPr/>
        </p:nvSpPr>
        <p:spPr>
          <a:xfrm>
            <a:off x="1465728" y="3651240"/>
            <a:ext cx="2967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00B0F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7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 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방금 담은 정보를 불러옴</a:t>
            </a:r>
          </a:p>
        </p:txBody>
      </p:sp>
      <p:cxnSp>
        <p:nvCxnSpPr>
          <p:cNvPr id="59" name="연결선: 꺾임 58">
            <a:extLst>
              <a:ext uri="{FF2B5EF4-FFF2-40B4-BE49-F238E27FC236}">
                <a16:creationId xmlns:a16="http://schemas.microsoft.com/office/drawing/2014/main" id="{F9B1697A-3431-4297-8E1F-213751213E3E}"/>
              </a:ext>
            </a:extLst>
          </p:cNvPr>
          <p:cNvCxnSpPr>
            <a:stCxn id="3" idx="0"/>
            <a:endCxn id="3" idx="3"/>
          </p:cNvCxnSpPr>
          <p:nvPr/>
        </p:nvCxnSpPr>
        <p:spPr>
          <a:xfrm rot="16200000" flipH="1">
            <a:off x="9177616" y="686716"/>
            <a:ext cx="676835" cy="1622611"/>
          </a:xfrm>
          <a:prstGeom prst="bentConnector4">
            <a:avLst>
              <a:gd name="adj1" fmla="val -33775"/>
              <a:gd name="adj2" fmla="val 114088"/>
            </a:avLst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31CED81C-1256-4775-B577-3E284C8339C1}"/>
              </a:ext>
            </a:extLst>
          </p:cNvPr>
          <p:cNvSpPr txBox="1"/>
          <p:nvPr/>
        </p:nvSpPr>
        <p:spPr>
          <a:xfrm>
            <a:off x="9081247" y="308830"/>
            <a:ext cx="2850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00206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9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  DB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에서 받은 값과 비교</a:t>
            </a:r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1A72B48-6559-4CB9-8CF9-8B803146EF91}"/>
              </a:ext>
            </a:extLst>
          </p:cNvPr>
          <p:cNvSpPr txBox="1"/>
          <p:nvPr/>
        </p:nvSpPr>
        <p:spPr>
          <a:xfrm>
            <a:off x="4545106" y="2144626"/>
            <a:ext cx="20573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7030A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10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 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결과값 반환</a:t>
            </a:r>
          </a:p>
        </p:txBody>
      </p:sp>
      <p:cxnSp>
        <p:nvCxnSpPr>
          <p:cNvPr id="63" name="직선 화살표 연결선 62">
            <a:extLst>
              <a:ext uri="{FF2B5EF4-FFF2-40B4-BE49-F238E27FC236}">
                <a16:creationId xmlns:a16="http://schemas.microsoft.com/office/drawing/2014/main" id="{54DBB92F-A69A-456A-A3EA-DFEBC5F6F62B}"/>
              </a:ext>
            </a:extLst>
          </p:cNvPr>
          <p:cNvCxnSpPr/>
          <p:nvPr/>
        </p:nvCxnSpPr>
        <p:spPr>
          <a:xfrm flipH="1">
            <a:off x="4105834" y="1977826"/>
            <a:ext cx="2909048" cy="0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5E66BCD-8E86-471F-A818-88C377FBCC6A}"/>
              </a:ext>
            </a:extLst>
          </p:cNvPr>
          <p:cNvSpPr txBox="1"/>
          <p:nvPr/>
        </p:nvSpPr>
        <p:spPr>
          <a:xfrm>
            <a:off x="5983938" y="4234710"/>
            <a:ext cx="2689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C000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8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 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인증번호 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DB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삭제</a:t>
            </a:r>
          </a:p>
        </p:txBody>
      </p:sp>
    </p:spTree>
    <p:extLst>
      <p:ext uri="{BB962C8B-B14F-4D97-AF65-F5344CB8AC3E}">
        <p14:creationId xmlns:p14="http://schemas.microsoft.com/office/powerpoint/2010/main" val="112250093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1D8704FA-DF3C-4209-8B8C-3B7170F0AEF0}"/>
              </a:ext>
            </a:extLst>
          </p:cNvPr>
          <p:cNvSpPr/>
          <p:nvPr/>
        </p:nvSpPr>
        <p:spPr>
          <a:xfrm>
            <a:off x="1264024" y="1013012"/>
            <a:ext cx="3316941" cy="1120588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rgbClr val="F3F3F3"/>
                </a:solidFill>
                <a:latin typeface="+mj-lt"/>
              </a:rPr>
              <a:t>서버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D0E02DCC-BDD2-40D1-B411-54C7510B453E}"/>
              </a:ext>
            </a:extLst>
          </p:cNvPr>
          <p:cNvSpPr/>
          <p:nvPr/>
        </p:nvSpPr>
        <p:spPr>
          <a:xfrm>
            <a:off x="1264024" y="4164107"/>
            <a:ext cx="3316941" cy="1120588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rgbClr val="F3F3F3"/>
                </a:solidFill>
                <a:latin typeface="+mj-lt"/>
              </a:rPr>
              <a:t>네이버 </a:t>
            </a:r>
            <a:r>
              <a:rPr lang="en-US" altLang="ko-KR" sz="2800" dirty="0">
                <a:solidFill>
                  <a:srgbClr val="F3F3F3"/>
                </a:solidFill>
                <a:latin typeface="+mj-lt"/>
              </a:rPr>
              <a:t>SENS</a:t>
            </a:r>
            <a:endParaRPr lang="ko-KR" altLang="en-US" sz="2800" dirty="0">
              <a:solidFill>
                <a:srgbClr val="F3F3F3"/>
              </a:solidFill>
              <a:latin typeface="+mj-lt"/>
            </a:endParaRPr>
          </a:p>
        </p:txBody>
      </p:sp>
      <p:cxnSp>
        <p:nvCxnSpPr>
          <p:cNvPr id="7" name="직선 화살표 연결선 6">
            <a:extLst>
              <a:ext uri="{FF2B5EF4-FFF2-40B4-BE49-F238E27FC236}">
                <a16:creationId xmlns:a16="http://schemas.microsoft.com/office/drawing/2014/main" id="{BF378A15-9CAE-4835-B8BD-39A7B683232F}"/>
              </a:ext>
            </a:extLst>
          </p:cNvPr>
          <p:cNvCxnSpPr>
            <a:cxnSpLocks/>
          </p:cNvCxnSpPr>
          <p:nvPr/>
        </p:nvCxnSpPr>
        <p:spPr>
          <a:xfrm>
            <a:off x="2877670" y="2133600"/>
            <a:ext cx="0" cy="2030507"/>
          </a:xfrm>
          <a:prstGeom prst="straightConnector1">
            <a:avLst/>
          </a:prstGeom>
          <a:ln w="76200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EF9FF580-3702-4279-8B09-D751B930CA58}"/>
              </a:ext>
            </a:extLst>
          </p:cNvPr>
          <p:cNvSpPr txBox="1"/>
          <p:nvPr/>
        </p:nvSpPr>
        <p:spPr>
          <a:xfrm>
            <a:off x="3065929" y="2963530"/>
            <a:ext cx="3030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인증번호와 수신번호 전송</a:t>
            </a:r>
          </a:p>
        </p:txBody>
      </p:sp>
      <p:pic>
        <p:nvPicPr>
          <p:cNvPr id="10" name="그림 9" descr="텍스트이(가) 표시된 사진&#10;&#10;자동 생성된 설명">
            <a:extLst>
              <a:ext uri="{FF2B5EF4-FFF2-40B4-BE49-F238E27FC236}">
                <a16:creationId xmlns:a16="http://schemas.microsoft.com/office/drawing/2014/main" id="{B06506C2-5D35-4E05-940D-BEB6479879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435" y="1279713"/>
            <a:ext cx="5226841" cy="400498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D1119EA-D754-4876-A19D-C2B7ACA55046}"/>
              </a:ext>
            </a:extLst>
          </p:cNvPr>
          <p:cNvSpPr txBox="1"/>
          <p:nvPr/>
        </p:nvSpPr>
        <p:spPr>
          <a:xfrm>
            <a:off x="4338920" y="268941"/>
            <a:ext cx="4625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인증메세지</a:t>
            </a:r>
            <a:r>
              <a:rPr lang="ko-KR" altLang="en-US" sz="28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 발송</a:t>
            </a:r>
          </a:p>
        </p:txBody>
      </p:sp>
    </p:spTree>
    <p:extLst>
      <p:ext uri="{BB962C8B-B14F-4D97-AF65-F5344CB8AC3E}">
        <p14:creationId xmlns:p14="http://schemas.microsoft.com/office/powerpoint/2010/main" val="378438689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BD0BC600-103D-4464-9CDC-6E52DDC3FECF}"/>
              </a:ext>
            </a:extLst>
          </p:cNvPr>
          <p:cNvGrpSpPr/>
          <p:nvPr/>
        </p:nvGrpSpPr>
        <p:grpSpPr>
          <a:xfrm>
            <a:off x="1012700" y="1032809"/>
            <a:ext cx="6814550" cy="5654862"/>
            <a:chOff x="4665181" y="845686"/>
            <a:chExt cx="6814550" cy="565486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32FD154-D33D-46F0-83E2-F5AF119A8C6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7" name="그래픽 6">
              <a:extLst>
                <a:ext uri="{FF2B5EF4-FFF2-40B4-BE49-F238E27FC236}">
                  <a16:creationId xmlns:a16="http://schemas.microsoft.com/office/drawing/2014/main" id="{ED8841E7-54A4-4F29-A048-ADC553283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10EB51A-B08D-4F74-9671-B21EAEF1A212}"/>
              </a:ext>
            </a:extLst>
          </p:cNvPr>
          <p:cNvSpPr txBox="1"/>
          <p:nvPr/>
        </p:nvSpPr>
        <p:spPr>
          <a:xfrm>
            <a:off x="4338920" y="268941"/>
            <a:ext cx="4625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인증메세지</a:t>
            </a:r>
            <a:r>
              <a:rPr lang="ko-KR" altLang="en-US" sz="28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 발송</a:t>
            </a:r>
          </a:p>
        </p:txBody>
      </p:sp>
      <p:pic>
        <p:nvPicPr>
          <p:cNvPr id="3" name="그림 2" descr="텍스트이(가) 표시된 사진&#10;&#10;자동 생성된 설명">
            <a:extLst>
              <a:ext uri="{FF2B5EF4-FFF2-40B4-BE49-F238E27FC236}">
                <a16:creationId xmlns:a16="http://schemas.microsoft.com/office/drawing/2014/main" id="{BF073375-8D47-404F-AFA4-0F72AB70B6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7028" y="1511673"/>
            <a:ext cx="5985894" cy="3365127"/>
          </a:xfrm>
          <a:prstGeom prst="rect">
            <a:avLst/>
          </a:prstGeom>
        </p:spPr>
      </p:pic>
      <p:grpSp>
        <p:nvGrpSpPr>
          <p:cNvPr id="8" name="그룹 7">
            <a:extLst>
              <a:ext uri="{FF2B5EF4-FFF2-40B4-BE49-F238E27FC236}">
                <a16:creationId xmlns:a16="http://schemas.microsoft.com/office/drawing/2014/main" id="{FFEE4A94-7E6F-4E1F-8CB0-D3A9ABB4D9E1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9" name="사각형: 둥근 모서리 8">
              <a:extLst>
                <a:ext uri="{FF2B5EF4-FFF2-40B4-BE49-F238E27FC236}">
                  <a16:creationId xmlns:a16="http://schemas.microsoft.com/office/drawing/2014/main" id="{FA5B4B14-01B7-435A-9221-A1409DADE98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0" name="그래픽 9">
              <a:extLst>
                <a:ext uri="{FF2B5EF4-FFF2-40B4-BE49-F238E27FC236}">
                  <a16:creationId xmlns:a16="http://schemas.microsoft.com/office/drawing/2014/main" id="{8EA29C74-8FF6-4DF8-A8CF-3A72032B5DF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11" name="그림 10" descr="텍스트이(가) 표시된 사진&#10;&#10;자동 생성된 설명">
            <a:extLst>
              <a:ext uri="{FF2B5EF4-FFF2-40B4-BE49-F238E27FC236}">
                <a16:creationId xmlns:a16="http://schemas.microsoft.com/office/drawing/2014/main" id="{3CB89431-9A1E-4C22-9ED8-80407DFB35B3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4546"/>
          <a:stretch/>
        </p:blipFill>
        <p:spPr>
          <a:xfrm>
            <a:off x="8879949" y="1173625"/>
            <a:ext cx="2196579" cy="465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757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4D8662E5-9E87-4E5A-A7EC-10939C8EE65D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31623" y="914069"/>
            <a:ext cx="2816559" cy="5289507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CFAB4421-DA09-4C89-84D0-1DD950F1F7AA}"/>
              </a:ext>
            </a:extLst>
          </p:cNvPr>
          <p:cNvSpPr txBox="1"/>
          <p:nvPr/>
        </p:nvSpPr>
        <p:spPr>
          <a:xfrm>
            <a:off x="643817" y="123820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상영관 관리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A78F37B-1154-4AF5-8171-36E13B2CFF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25145" y="1391920"/>
            <a:ext cx="6279424" cy="3728720"/>
          </a:xfrm>
          <a:prstGeom prst="rect">
            <a:avLst/>
          </a:prstGeom>
        </p:spPr>
      </p:pic>
      <p:pic>
        <p:nvPicPr>
          <p:cNvPr id="28" name="그림 개체 틀 27">
            <a:extLst>
              <a:ext uri="{FF2B5EF4-FFF2-40B4-BE49-F238E27FC236}">
                <a16:creationId xmlns:a16="http://schemas.microsoft.com/office/drawing/2014/main" id="{BFB76AA0-7352-48C6-9F83-51F8E938DB5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9" r="939"/>
          <a:stretch/>
        </p:blipFill>
        <p:spPr>
          <a:xfrm>
            <a:off x="8854396" y="1263194"/>
            <a:ext cx="2578732" cy="4533152"/>
          </a:xfrm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514EC316-67A1-469B-A117-5EAC197EAA0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32916" y="4046078"/>
            <a:ext cx="6279424" cy="863420"/>
          </a:xfrm>
          <a:prstGeom prst="rect">
            <a:avLst/>
          </a:prstGeom>
        </p:spPr>
      </p:pic>
      <p:pic>
        <p:nvPicPr>
          <p:cNvPr id="26" name="그림 개체 틀 27">
            <a:extLst>
              <a:ext uri="{FF2B5EF4-FFF2-40B4-BE49-F238E27FC236}">
                <a16:creationId xmlns:a16="http://schemas.microsoft.com/office/drawing/2014/main" id="{EE2644CA-B8F2-4662-9AA2-AE85C4DE674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" r="703"/>
          <a:stretch/>
        </p:blipFill>
        <p:spPr>
          <a:xfrm>
            <a:off x="8846677" y="1263194"/>
            <a:ext cx="2578732" cy="4533152"/>
          </a:xfrm>
          <a:prstGeom prst="roundRect">
            <a:avLst>
              <a:gd name="adj" fmla="val 7322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27" name="그림 개체 틀 27">
            <a:extLst>
              <a:ext uri="{FF2B5EF4-FFF2-40B4-BE49-F238E27FC236}">
                <a16:creationId xmlns:a16="http://schemas.microsoft.com/office/drawing/2014/main" id="{FE8FFE07-31B0-4C0A-950F-A8009978278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" r="583"/>
          <a:stretch/>
        </p:blipFill>
        <p:spPr>
          <a:xfrm>
            <a:off x="8838958" y="1263194"/>
            <a:ext cx="2578732" cy="4533152"/>
          </a:xfrm>
          <a:prstGeom prst="roundRect">
            <a:avLst>
              <a:gd name="adj" fmla="val 7322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172EC6D9-225D-45BC-B6E8-B841EACEA0A3}"/>
              </a:ext>
            </a:extLst>
          </p:cNvPr>
          <p:cNvSpPr/>
          <p:nvPr/>
        </p:nvSpPr>
        <p:spPr>
          <a:xfrm>
            <a:off x="1217426" y="3940971"/>
            <a:ext cx="6287143" cy="883920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61FABB6A-5E29-4404-8197-918494621A4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21285" y="1380526"/>
            <a:ext cx="6279424" cy="2971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10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D134CF8-E1CD-46C8-8624-96315109BB22}"/>
              </a:ext>
            </a:extLst>
          </p:cNvPr>
          <p:cNvSpPr txBox="1"/>
          <p:nvPr/>
        </p:nvSpPr>
        <p:spPr>
          <a:xfrm>
            <a:off x="566853" y="466898"/>
            <a:ext cx="8975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인증번호 검증 </a:t>
            </a:r>
            <a:r>
              <a:rPr lang="en-US" altLang="ko-KR" sz="28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 –  </a:t>
            </a:r>
            <a:r>
              <a:rPr lang="ko-KR" altLang="en-US" sz="28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유효시간이 만료된 경우</a:t>
            </a:r>
          </a:p>
        </p:txBody>
      </p:sp>
      <p:pic>
        <p:nvPicPr>
          <p:cNvPr id="4" name="그림 3" descr="텍스트이(가) 표시된 사진&#10;&#10;자동 생성된 설명">
            <a:extLst>
              <a:ext uri="{FF2B5EF4-FFF2-40B4-BE49-F238E27FC236}">
                <a16:creationId xmlns:a16="http://schemas.microsoft.com/office/drawing/2014/main" id="{B759B349-7101-4A8B-998B-3E393FBBC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8758" y="3750563"/>
            <a:ext cx="3667810" cy="156625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048DD53-C08B-4CB4-85E9-9F66040CD1AA}"/>
              </a:ext>
            </a:extLst>
          </p:cNvPr>
          <p:cNvSpPr txBox="1"/>
          <p:nvPr/>
        </p:nvSpPr>
        <p:spPr>
          <a:xfrm>
            <a:off x="5361858" y="1506149"/>
            <a:ext cx="50640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2. </a:t>
            </a:r>
            <a:r>
              <a:rPr lang="ko-KR" altLang="en-US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인증번호 검증</a:t>
            </a:r>
            <a:endParaRPr lang="en-US" altLang="ko-KR" sz="1600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en-US" altLang="ko-KR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- </a:t>
            </a:r>
            <a:r>
              <a:rPr lang="ko-KR" altLang="en-US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처음 인증번호가 발급된 시작시간과 </a:t>
            </a:r>
            <a:endParaRPr lang="en-US" altLang="ko-KR" sz="1600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ko-KR" altLang="en-US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  인증번호 확인 버튼을 눌렀을 때의 시간을 비교</a:t>
            </a:r>
            <a:r>
              <a:rPr lang="en-US" altLang="ko-KR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</a:p>
          <a:p>
            <a:r>
              <a:rPr lang="en-US" altLang="ko-KR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- </a:t>
            </a:r>
            <a:r>
              <a:rPr lang="ko-KR" altLang="en-US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시간차가 </a:t>
            </a:r>
            <a:r>
              <a:rPr lang="en-US" altLang="ko-KR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5</a:t>
            </a:r>
            <a:r>
              <a:rPr lang="ko-KR" altLang="en-US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분이 넘으면  유효하지 않은 인증번호로 판단</a:t>
            </a:r>
            <a:r>
              <a:rPr lang="en-US" altLang="ko-KR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DA41E1B9-D7A8-4FCC-ABA4-F517C69BA7EC}"/>
              </a:ext>
            </a:extLst>
          </p:cNvPr>
          <p:cNvSpPr/>
          <p:nvPr/>
        </p:nvSpPr>
        <p:spPr>
          <a:xfrm>
            <a:off x="1981481" y="4533690"/>
            <a:ext cx="2689412" cy="1416423"/>
          </a:xfrm>
          <a:prstGeom prst="ellipse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ko-KR" sz="4000" dirty="0">
                <a:solidFill>
                  <a:srgbClr val="F3F3F3"/>
                </a:solidFill>
                <a:latin typeface="+mj-lt"/>
              </a:rPr>
              <a:t>DB</a:t>
            </a:r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B86F545-1B12-4A10-9313-68BB4E7FE995}"/>
              </a:ext>
            </a:extLst>
          </p:cNvPr>
          <p:cNvSpPr/>
          <p:nvPr/>
        </p:nvSpPr>
        <p:spPr>
          <a:xfrm>
            <a:off x="1981481" y="2041732"/>
            <a:ext cx="2689412" cy="1147481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ko-KR" altLang="en-US" sz="4000" dirty="0">
                <a:solidFill>
                  <a:srgbClr val="F3F3F3"/>
                </a:solidFill>
                <a:latin typeface="+mj-lt"/>
              </a:rPr>
              <a:t>서버</a:t>
            </a:r>
          </a:p>
        </p:txBody>
      </p: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A8A67857-85D2-449B-8FF2-9A8B1F0A9698}"/>
              </a:ext>
            </a:extLst>
          </p:cNvPr>
          <p:cNvCxnSpPr>
            <a:cxnSpLocks/>
          </p:cNvCxnSpPr>
          <p:nvPr/>
        </p:nvCxnSpPr>
        <p:spPr>
          <a:xfrm flipV="1">
            <a:off x="3460658" y="3176247"/>
            <a:ext cx="0" cy="1344477"/>
          </a:xfrm>
          <a:prstGeom prst="straightConnector1">
            <a:avLst/>
          </a:prstGeom>
          <a:ln w="76200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화살표 연결선 11">
            <a:extLst>
              <a:ext uri="{FF2B5EF4-FFF2-40B4-BE49-F238E27FC236}">
                <a16:creationId xmlns:a16="http://schemas.microsoft.com/office/drawing/2014/main" id="{DB8F0CBB-54AD-469F-9EAC-D60B36C65C40}"/>
              </a:ext>
            </a:extLst>
          </p:cNvPr>
          <p:cNvCxnSpPr/>
          <p:nvPr/>
        </p:nvCxnSpPr>
        <p:spPr>
          <a:xfrm>
            <a:off x="3137928" y="3202179"/>
            <a:ext cx="0" cy="1331511"/>
          </a:xfrm>
          <a:prstGeom prst="straightConnector1">
            <a:avLst/>
          </a:prstGeom>
          <a:ln w="76200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E647A65-0CF3-4352-A7D5-5A421185A2B6}"/>
              </a:ext>
            </a:extLst>
          </p:cNvPr>
          <p:cNvSpPr txBox="1"/>
          <p:nvPr/>
        </p:nvSpPr>
        <p:spPr>
          <a:xfrm>
            <a:off x="3635615" y="3775284"/>
            <a:ext cx="2697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1. 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인증번호</a:t>
            </a:r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, 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시작시간 전송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E04E79-555D-417A-924D-37FE0BB9D119}"/>
              </a:ext>
            </a:extLst>
          </p:cNvPr>
          <p:cNvSpPr txBox="1"/>
          <p:nvPr/>
        </p:nvSpPr>
        <p:spPr>
          <a:xfrm>
            <a:off x="699531" y="3591843"/>
            <a:ext cx="2375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3. </a:t>
            </a:r>
            <a:r>
              <a:rPr lang="ko-KR" altLang="en-US" dirty="0"/>
              <a:t>재전송시 이전 </a:t>
            </a:r>
            <a:endParaRPr lang="en-US" altLang="ko-KR" dirty="0"/>
          </a:p>
          <a:p>
            <a:r>
              <a:rPr lang="ko-KR" altLang="en-US" dirty="0"/>
              <a:t>인증번호 삭제 후 </a:t>
            </a:r>
            <a:endParaRPr lang="en-US" altLang="ko-KR" dirty="0"/>
          </a:p>
          <a:p>
            <a:r>
              <a:rPr lang="ko-KR" altLang="en-US" dirty="0"/>
              <a:t>새로운 인증번호 생성</a:t>
            </a:r>
          </a:p>
        </p:txBody>
      </p:sp>
      <p:cxnSp>
        <p:nvCxnSpPr>
          <p:cNvPr id="17" name="연결선: 꺾임 16">
            <a:extLst>
              <a:ext uri="{FF2B5EF4-FFF2-40B4-BE49-F238E27FC236}">
                <a16:creationId xmlns:a16="http://schemas.microsoft.com/office/drawing/2014/main" id="{954B6675-0D9C-4ABC-8A55-68636DEC7F96}"/>
              </a:ext>
            </a:extLst>
          </p:cNvPr>
          <p:cNvCxnSpPr>
            <a:stCxn id="7" idx="3"/>
            <a:endCxn id="7" idx="0"/>
          </p:cNvCxnSpPr>
          <p:nvPr/>
        </p:nvCxnSpPr>
        <p:spPr>
          <a:xfrm flipH="1" flipV="1">
            <a:off x="3326187" y="2041732"/>
            <a:ext cx="1344706" cy="573741"/>
          </a:xfrm>
          <a:prstGeom prst="bentConnector4">
            <a:avLst>
              <a:gd name="adj1" fmla="val -24333"/>
              <a:gd name="adj2" fmla="val 160156"/>
            </a:avLst>
          </a:prstGeom>
          <a:ln w="76200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화살표: 오른쪽 20">
            <a:extLst>
              <a:ext uri="{FF2B5EF4-FFF2-40B4-BE49-F238E27FC236}">
                <a16:creationId xmlns:a16="http://schemas.microsoft.com/office/drawing/2014/main" id="{E313B2E1-B0B7-4312-BDF8-8E50FB030A5D}"/>
              </a:ext>
            </a:extLst>
          </p:cNvPr>
          <p:cNvSpPr/>
          <p:nvPr/>
        </p:nvSpPr>
        <p:spPr>
          <a:xfrm>
            <a:off x="6508524" y="3015843"/>
            <a:ext cx="734814" cy="2075329"/>
          </a:xfrm>
          <a:prstGeom prst="rightArrow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5FB963E-8D2F-48D3-A56E-25250313E45D}"/>
              </a:ext>
            </a:extLst>
          </p:cNvPr>
          <p:cNvSpPr txBox="1"/>
          <p:nvPr/>
        </p:nvSpPr>
        <p:spPr>
          <a:xfrm>
            <a:off x="8325096" y="2883859"/>
            <a:ext cx="2434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클라이언트</a:t>
            </a:r>
          </a:p>
        </p:txBody>
      </p:sp>
    </p:spTree>
    <p:extLst>
      <p:ext uri="{BB962C8B-B14F-4D97-AF65-F5344CB8AC3E}">
        <p14:creationId xmlns:p14="http://schemas.microsoft.com/office/powerpoint/2010/main" val="269022864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D134CF8-E1CD-46C8-8624-96315109BB22}"/>
              </a:ext>
            </a:extLst>
          </p:cNvPr>
          <p:cNvSpPr txBox="1"/>
          <p:nvPr/>
        </p:nvSpPr>
        <p:spPr>
          <a:xfrm>
            <a:off x="566853" y="466898"/>
            <a:ext cx="8975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인증번호 검증 </a:t>
            </a:r>
            <a:r>
              <a:rPr lang="en-US" altLang="ko-KR" sz="28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- </a:t>
            </a:r>
            <a:r>
              <a:rPr lang="ko-KR" altLang="en-US" sz="28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일치 </a:t>
            </a:r>
            <a:r>
              <a:rPr lang="en-US" altLang="ko-KR" sz="28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,</a:t>
            </a:r>
            <a:r>
              <a:rPr lang="ko-KR" altLang="en-US" sz="2800" b="1" dirty="0" err="1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불일치된</a:t>
            </a:r>
            <a:r>
              <a:rPr lang="ko-KR" altLang="en-US" sz="28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 경우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DD1EAD1-1BD9-4E0E-880B-02DA092371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25" t="31443" r="16652" b="29867"/>
          <a:stretch/>
        </p:blipFill>
        <p:spPr>
          <a:xfrm>
            <a:off x="7341815" y="4231340"/>
            <a:ext cx="3702703" cy="1429871"/>
          </a:xfrm>
          <a:prstGeom prst="rect">
            <a:avLst/>
          </a:prstGeom>
        </p:spPr>
      </p:pic>
      <p:pic>
        <p:nvPicPr>
          <p:cNvPr id="6" name="그림 5" descr="텍스트이(가) 표시된 사진&#10;&#10;자동 생성된 설명">
            <a:extLst>
              <a:ext uri="{FF2B5EF4-FFF2-40B4-BE49-F238E27FC236}">
                <a16:creationId xmlns:a16="http://schemas.microsoft.com/office/drawing/2014/main" id="{5544956C-98A0-4BC7-AE0B-00716B0757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942" r="3059" b="21410"/>
          <a:stretch/>
        </p:blipFill>
        <p:spPr>
          <a:xfrm>
            <a:off x="7341814" y="2373841"/>
            <a:ext cx="3702704" cy="14298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C0BD00-D46D-4C69-8C3C-4738DB7A4009}"/>
              </a:ext>
            </a:extLst>
          </p:cNvPr>
          <p:cNvSpPr txBox="1"/>
          <p:nvPr/>
        </p:nvSpPr>
        <p:spPr>
          <a:xfrm>
            <a:off x="1632462" y="2673277"/>
            <a:ext cx="3164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인증번호가 일치하지 </a:t>
            </a:r>
            <a:endParaRPr lang="en-US" altLang="ko-KR" sz="2400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ko-KR" altLang="en-US" sz="24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않으면</a:t>
            </a:r>
            <a:r>
              <a:rPr lang="en-US" altLang="ko-KR" sz="24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 </a:t>
            </a:r>
            <a:r>
              <a:rPr lang="ko-KR" altLang="en-US" sz="24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에러 반환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B36546-6C26-4B2D-8B8C-6BD44A5A4FF1}"/>
              </a:ext>
            </a:extLst>
          </p:cNvPr>
          <p:cNvSpPr txBox="1"/>
          <p:nvPr/>
        </p:nvSpPr>
        <p:spPr>
          <a:xfrm>
            <a:off x="1632462" y="4473380"/>
            <a:ext cx="37027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인증이 확인되면 </a:t>
            </a:r>
            <a:endParaRPr lang="en-US" altLang="ko-KR" sz="2400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en-US" altLang="ko-KR" sz="24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DB</a:t>
            </a:r>
            <a:r>
              <a:rPr lang="ko-KR" altLang="en-US" sz="24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에서 해당 인증번호 삭제</a:t>
            </a:r>
            <a:endParaRPr lang="en-US" altLang="ko-KR" sz="2400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2" name="화살표: 오른쪽 1">
            <a:extLst>
              <a:ext uri="{FF2B5EF4-FFF2-40B4-BE49-F238E27FC236}">
                <a16:creationId xmlns:a16="http://schemas.microsoft.com/office/drawing/2014/main" id="{56040805-7122-4A3D-9DED-1F3224A44D9B}"/>
              </a:ext>
            </a:extLst>
          </p:cNvPr>
          <p:cNvSpPr/>
          <p:nvPr/>
        </p:nvSpPr>
        <p:spPr>
          <a:xfrm>
            <a:off x="5499847" y="2600717"/>
            <a:ext cx="1120588" cy="694765"/>
          </a:xfrm>
          <a:prstGeom prst="rightArrow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9" name="화살표: 오른쪽 8">
            <a:extLst>
              <a:ext uri="{FF2B5EF4-FFF2-40B4-BE49-F238E27FC236}">
                <a16:creationId xmlns:a16="http://schemas.microsoft.com/office/drawing/2014/main" id="{5A0B5470-E850-441E-9BA9-A11BF746F683}"/>
              </a:ext>
            </a:extLst>
          </p:cNvPr>
          <p:cNvSpPr/>
          <p:nvPr/>
        </p:nvSpPr>
        <p:spPr>
          <a:xfrm>
            <a:off x="5499847" y="4410631"/>
            <a:ext cx="1120588" cy="694765"/>
          </a:xfrm>
          <a:prstGeom prst="rightArrow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B00B8-38A8-477D-9323-437070B3A6FA}"/>
              </a:ext>
            </a:extLst>
          </p:cNvPr>
          <p:cNvSpPr txBox="1"/>
          <p:nvPr/>
        </p:nvSpPr>
        <p:spPr>
          <a:xfrm>
            <a:off x="2052918" y="1488141"/>
            <a:ext cx="2411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서버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343F25-92C1-499A-8ABC-A485650DFD38}"/>
              </a:ext>
            </a:extLst>
          </p:cNvPr>
          <p:cNvSpPr txBox="1"/>
          <p:nvPr/>
        </p:nvSpPr>
        <p:spPr>
          <a:xfrm>
            <a:off x="7844118" y="1488141"/>
            <a:ext cx="24115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6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클라이언트</a:t>
            </a:r>
          </a:p>
        </p:txBody>
      </p:sp>
    </p:spTree>
    <p:extLst>
      <p:ext uri="{BB962C8B-B14F-4D97-AF65-F5344CB8AC3E}">
        <p14:creationId xmlns:p14="http://schemas.microsoft.com/office/powerpoint/2010/main" val="18571371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0B2F2F-D476-4D5E-99E9-30A2C8FB395C}"/>
              </a:ext>
            </a:extLst>
          </p:cNvPr>
          <p:cNvSpPr txBox="1"/>
          <p:nvPr/>
        </p:nvSpPr>
        <p:spPr>
          <a:xfrm>
            <a:off x="664509" y="495701"/>
            <a:ext cx="54314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쿠키와 </a:t>
            </a:r>
            <a:r>
              <a:rPr lang="en-US" altLang="ko-KR" sz="2800" b="1" dirty="0" err="1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jwt</a:t>
            </a:r>
            <a:r>
              <a:rPr lang="ko-KR" altLang="en-US" sz="28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으로 </a:t>
            </a:r>
            <a:r>
              <a:rPr lang="en-US" altLang="ko-KR" sz="28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state </a:t>
            </a:r>
            <a:r>
              <a:rPr lang="ko-KR" altLang="en-US" sz="28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유지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FB1AD7B8-6DBF-4BD7-A24B-DA102BBCB4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8739" y="2946554"/>
            <a:ext cx="452718" cy="452718"/>
          </a:xfrm>
          <a:prstGeom prst="rect">
            <a:avLst/>
          </a:prstGeom>
        </p:spPr>
      </p:pic>
      <p:pic>
        <p:nvPicPr>
          <p:cNvPr id="10" name="그림 9">
            <a:extLst>
              <a:ext uri="{FF2B5EF4-FFF2-40B4-BE49-F238E27FC236}">
                <a16:creationId xmlns:a16="http://schemas.microsoft.com/office/drawing/2014/main" id="{83E9342F-96EF-4ACE-BBE0-9CED0FAD43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21774" y="2861389"/>
            <a:ext cx="589431" cy="58943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F387D6A-3AE4-4385-BBE3-3C14E54D009D}"/>
              </a:ext>
            </a:extLst>
          </p:cNvPr>
          <p:cNvSpPr txBox="1"/>
          <p:nvPr/>
        </p:nvSpPr>
        <p:spPr>
          <a:xfrm>
            <a:off x="7701803" y="1532963"/>
            <a:ext cx="1156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서버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D0ECF2-F2A0-4AB7-93AF-9EB10748335E}"/>
              </a:ext>
            </a:extLst>
          </p:cNvPr>
          <p:cNvSpPr txBox="1"/>
          <p:nvPr/>
        </p:nvSpPr>
        <p:spPr>
          <a:xfrm>
            <a:off x="3301289" y="1532963"/>
            <a:ext cx="23778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클라이언트</a:t>
            </a:r>
          </a:p>
        </p:txBody>
      </p: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8E3A32CA-6C05-4615-A223-A69886B5FAB1}"/>
              </a:ext>
            </a:extLst>
          </p:cNvPr>
          <p:cNvCxnSpPr>
            <a:cxnSpLocks/>
          </p:cNvCxnSpPr>
          <p:nvPr/>
        </p:nvCxnSpPr>
        <p:spPr>
          <a:xfrm>
            <a:off x="4194363" y="2056183"/>
            <a:ext cx="0" cy="3941205"/>
          </a:xfrm>
          <a:prstGeom prst="straightConnector1">
            <a:avLst/>
          </a:prstGeom>
          <a:ln w="76200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48371F83-BB17-4EA2-B1DD-30A703964D60}"/>
              </a:ext>
            </a:extLst>
          </p:cNvPr>
          <p:cNvCxnSpPr>
            <a:cxnSpLocks/>
          </p:cNvCxnSpPr>
          <p:nvPr/>
        </p:nvCxnSpPr>
        <p:spPr>
          <a:xfrm>
            <a:off x="8147798" y="2056183"/>
            <a:ext cx="0" cy="3941205"/>
          </a:xfrm>
          <a:prstGeom prst="straightConnector1">
            <a:avLst/>
          </a:prstGeom>
          <a:ln w="76200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>
            <a:extLst>
              <a:ext uri="{FF2B5EF4-FFF2-40B4-BE49-F238E27FC236}">
                <a16:creationId xmlns:a16="http://schemas.microsoft.com/office/drawing/2014/main" id="{2F71C26A-448A-41E0-B39C-EB36A95921B5}"/>
              </a:ext>
            </a:extLst>
          </p:cNvPr>
          <p:cNvCxnSpPr/>
          <p:nvPr/>
        </p:nvCxnSpPr>
        <p:spPr>
          <a:xfrm>
            <a:off x="4850467" y="2492747"/>
            <a:ext cx="2779619" cy="0"/>
          </a:xfrm>
          <a:prstGeom prst="straightConnector1">
            <a:avLst/>
          </a:prstGeom>
          <a:ln w="73025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41FE77DF-06AA-4BFB-A42A-2A8FD76A2D05}"/>
              </a:ext>
            </a:extLst>
          </p:cNvPr>
          <p:cNvSpPr txBox="1"/>
          <p:nvPr/>
        </p:nvSpPr>
        <p:spPr>
          <a:xfrm>
            <a:off x="5621993" y="2089799"/>
            <a:ext cx="1108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로그인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D7488A7-C533-428F-B177-85BD364A7FF5}"/>
              </a:ext>
            </a:extLst>
          </p:cNvPr>
          <p:cNvSpPr txBox="1"/>
          <p:nvPr/>
        </p:nvSpPr>
        <p:spPr>
          <a:xfrm>
            <a:off x="8774209" y="1916240"/>
            <a:ext cx="2450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일치하면 회원등급을 토큰 넣고 쿠키에 담아서 전송</a:t>
            </a:r>
          </a:p>
        </p:txBody>
      </p:sp>
      <p:cxnSp>
        <p:nvCxnSpPr>
          <p:cNvPr id="32" name="직선 화살표 연결선 31">
            <a:extLst>
              <a:ext uri="{FF2B5EF4-FFF2-40B4-BE49-F238E27FC236}">
                <a16:creationId xmlns:a16="http://schemas.microsoft.com/office/drawing/2014/main" id="{A72951FB-1E95-4B23-9468-00A8778601C5}"/>
              </a:ext>
            </a:extLst>
          </p:cNvPr>
          <p:cNvCxnSpPr/>
          <p:nvPr/>
        </p:nvCxnSpPr>
        <p:spPr>
          <a:xfrm>
            <a:off x="9488557" y="3163355"/>
            <a:ext cx="582705" cy="0"/>
          </a:xfrm>
          <a:prstGeom prst="straightConnector1">
            <a:avLst/>
          </a:prstGeom>
          <a:ln w="73025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화살표 연결선 33">
            <a:extLst>
              <a:ext uri="{FF2B5EF4-FFF2-40B4-BE49-F238E27FC236}">
                <a16:creationId xmlns:a16="http://schemas.microsoft.com/office/drawing/2014/main" id="{69779343-DF55-4166-96F2-004E2F31EB1A}"/>
              </a:ext>
            </a:extLst>
          </p:cNvPr>
          <p:cNvCxnSpPr>
            <a:cxnSpLocks/>
          </p:cNvCxnSpPr>
          <p:nvPr/>
        </p:nvCxnSpPr>
        <p:spPr>
          <a:xfrm flipH="1">
            <a:off x="4921624" y="3827929"/>
            <a:ext cx="2599764" cy="0"/>
          </a:xfrm>
          <a:prstGeom prst="straightConnector1">
            <a:avLst/>
          </a:prstGeom>
          <a:ln w="73025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화살표 연결선 39">
            <a:extLst>
              <a:ext uri="{FF2B5EF4-FFF2-40B4-BE49-F238E27FC236}">
                <a16:creationId xmlns:a16="http://schemas.microsoft.com/office/drawing/2014/main" id="{946AB878-DA09-4C88-950E-C353995D9F86}"/>
              </a:ext>
            </a:extLst>
          </p:cNvPr>
          <p:cNvCxnSpPr/>
          <p:nvPr/>
        </p:nvCxnSpPr>
        <p:spPr>
          <a:xfrm>
            <a:off x="4921624" y="4598894"/>
            <a:ext cx="2599764" cy="0"/>
          </a:xfrm>
          <a:prstGeom prst="straightConnector1">
            <a:avLst/>
          </a:prstGeom>
          <a:ln w="73025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FAE636E7-CB52-45F8-B7EB-77B1F3A5E639}"/>
              </a:ext>
            </a:extLst>
          </p:cNvPr>
          <p:cNvSpPr txBox="1"/>
          <p:nvPr/>
        </p:nvSpPr>
        <p:spPr>
          <a:xfrm>
            <a:off x="1218515" y="3705835"/>
            <a:ext cx="2716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받은 정보로 전역에서 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초기값으로 지정</a:t>
            </a:r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</a:p>
          <a:p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이후 렌더링 시마다 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서버로 사용자 정보 요청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pic>
        <p:nvPicPr>
          <p:cNvPr id="44" name="그림 43">
            <a:extLst>
              <a:ext uri="{FF2B5EF4-FFF2-40B4-BE49-F238E27FC236}">
                <a16:creationId xmlns:a16="http://schemas.microsoft.com/office/drawing/2014/main" id="{AFEB3230-2DD5-4CDD-A9AA-7AB07A7D48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406" y="3992109"/>
            <a:ext cx="513845" cy="513845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7730813D-6058-4E13-8589-F88B32AB125C}"/>
              </a:ext>
            </a:extLst>
          </p:cNvPr>
          <p:cNvSpPr txBox="1"/>
          <p:nvPr/>
        </p:nvSpPr>
        <p:spPr>
          <a:xfrm>
            <a:off x="4872604" y="3214606"/>
            <a:ext cx="2202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사용자 정보 전송 </a:t>
            </a:r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+ </a:t>
            </a:r>
            <a:endParaRPr lang="ko-KR" altLang="en-US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4748495-C0F2-4BEE-88F0-56BC68807013}"/>
              </a:ext>
            </a:extLst>
          </p:cNvPr>
          <p:cNvSpPr txBox="1"/>
          <p:nvPr/>
        </p:nvSpPr>
        <p:spPr>
          <a:xfrm>
            <a:off x="1218516" y="5468472"/>
            <a:ext cx="24817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받은 회원등급에 따라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UI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를 다르게 보여줌</a:t>
            </a:r>
          </a:p>
        </p:txBody>
      </p:sp>
      <p:pic>
        <p:nvPicPr>
          <p:cNvPr id="49" name="그림 48">
            <a:extLst>
              <a:ext uri="{FF2B5EF4-FFF2-40B4-BE49-F238E27FC236}">
                <a16:creationId xmlns:a16="http://schemas.microsoft.com/office/drawing/2014/main" id="{FF0AC4B7-6C01-4A93-AB46-859B26EB7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7208" y="3183753"/>
            <a:ext cx="431038" cy="431038"/>
          </a:xfrm>
          <a:prstGeom prst="rect">
            <a:avLst/>
          </a:prstGeom>
        </p:spPr>
      </p:pic>
      <p:pic>
        <p:nvPicPr>
          <p:cNvPr id="51" name="그림 50">
            <a:extLst>
              <a:ext uri="{FF2B5EF4-FFF2-40B4-BE49-F238E27FC236}">
                <a16:creationId xmlns:a16="http://schemas.microsoft.com/office/drawing/2014/main" id="{8E1A9846-5418-413C-AF83-15F3B510BE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42214" y="4505954"/>
            <a:ext cx="748550" cy="748550"/>
          </a:xfrm>
          <a:prstGeom prst="rect">
            <a:avLst/>
          </a:prstGeom>
        </p:spPr>
      </p:pic>
      <p:pic>
        <p:nvPicPr>
          <p:cNvPr id="52" name="그림 51">
            <a:extLst>
              <a:ext uri="{FF2B5EF4-FFF2-40B4-BE49-F238E27FC236}">
                <a16:creationId xmlns:a16="http://schemas.microsoft.com/office/drawing/2014/main" id="{C9BCA364-507A-4EB7-BBEB-B11FAC6F47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4209" y="4585513"/>
            <a:ext cx="589431" cy="589431"/>
          </a:xfrm>
          <a:prstGeom prst="rect">
            <a:avLst/>
          </a:prstGeom>
        </p:spPr>
      </p:pic>
      <p:cxnSp>
        <p:nvCxnSpPr>
          <p:cNvPr id="53" name="직선 화살표 연결선 52">
            <a:extLst>
              <a:ext uri="{FF2B5EF4-FFF2-40B4-BE49-F238E27FC236}">
                <a16:creationId xmlns:a16="http://schemas.microsoft.com/office/drawing/2014/main" id="{63F7B9ED-2097-4823-8242-E7DA1BA5EE29}"/>
              </a:ext>
            </a:extLst>
          </p:cNvPr>
          <p:cNvCxnSpPr/>
          <p:nvPr/>
        </p:nvCxnSpPr>
        <p:spPr>
          <a:xfrm>
            <a:off x="9488557" y="4880228"/>
            <a:ext cx="582705" cy="0"/>
          </a:xfrm>
          <a:prstGeom prst="straightConnector1">
            <a:avLst/>
          </a:prstGeom>
          <a:ln w="73025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>
            <a:extLst>
              <a:ext uri="{FF2B5EF4-FFF2-40B4-BE49-F238E27FC236}">
                <a16:creationId xmlns:a16="http://schemas.microsoft.com/office/drawing/2014/main" id="{B2E50246-A6E5-4E6F-9CF7-3FB8A8205BBC}"/>
              </a:ext>
            </a:extLst>
          </p:cNvPr>
          <p:cNvSpPr txBox="1"/>
          <p:nvPr/>
        </p:nvSpPr>
        <p:spPr>
          <a:xfrm>
            <a:off x="9026373" y="3925865"/>
            <a:ext cx="1848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쿠키 안에 있는 </a:t>
            </a:r>
            <a:endParaRPr lang="en-US" altLang="ko-KR" sz="1600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en-US" altLang="ko-KR" sz="1600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jwt</a:t>
            </a:r>
            <a:r>
              <a:rPr lang="ko-KR" altLang="en-US" sz="1600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을 복호화</a:t>
            </a:r>
          </a:p>
        </p:txBody>
      </p:sp>
      <p:cxnSp>
        <p:nvCxnSpPr>
          <p:cNvPr id="55" name="직선 화살표 연결선 54">
            <a:extLst>
              <a:ext uri="{FF2B5EF4-FFF2-40B4-BE49-F238E27FC236}">
                <a16:creationId xmlns:a16="http://schemas.microsoft.com/office/drawing/2014/main" id="{DE8EC98E-A6E9-4662-927A-614C07EA527E}"/>
              </a:ext>
            </a:extLst>
          </p:cNvPr>
          <p:cNvCxnSpPr>
            <a:cxnSpLocks/>
          </p:cNvCxnSpPr>
          <p:nvPr/>
        </p:nvCxnSpPr>
        <p:spPr>
          <a:xfrm flipH="1">
            <a:off x="4921624" y="5602942"/>
            <a:ext cx="2599764" cy="0"/>
          </a:xfrm>
          <a:prstGeom prst="straightConnector1">
            <a:avLst/>
          </a:prstGeom>
          <a:ln w="73025">
            <a:solidFill>
              <a:srgbClr val="29293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그림 57">
            <a:extLst>
              <a:ext uri="{FF2B5EF4-FFF2-40B4-BE49-F238E27FC236}">
                <a16:creationId xmlns:a16="http://schemas.microsoft.com/office/drawing/2014/main" id="{29F10E8F-8583-4EBC-A5B2-314DE07B98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7697" y="4875127"/>
            <a:ext cx="575968" cy="57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18007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D134CF8-E1CD-46C8-8624-96315109BB22}"/>
              </a:ext>
            </a:extLst>
          </p:cNvPr>
          <p:cNvSpPr txBox="1"/>
          <p:nvPr/>
        </p:nvSpPr>
        <p:spPr>
          <a:xfrm>
            <a:off x="566853" y="466898"/>
            <a:ext cx="8975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err="1">
                <a:solidFill>
                  <a:srgbClr val="F3F3F3"/>
                </a:solidFill>
                <a:latin typeface="+mj-lt"/>
                <a:cs typeface="Arial" panose="020B0604020202020204" pitchFamily="34" charset="0"/>
              </a:rPr>
              <a:t>useEffect</a:t>
            </a:r>
            <a:endParaRPr lang="ko-KR" altLang="en-US" sz="2800" dirty="0">
              <a:solidFill>
                <a:srgbClr val="F3F3F3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CA8B94-CF65-40CD-8A81-DE4E786B6549}"/>
              </a:ext>
            </a:extLst>
          </p:cNvPr>
          <p:cNvSpPr txBox="1"/>
          <p:nvPr/>
        </p:nvSpPr>
        <p:spPr>
          <a:xfrm>
            <a:off x="2250135" y="1783977"/>
            <a:ext cx="29045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useEffect</a:t>
            </a:r>
            <a:endParaRPr lang="en-US" altLang="ko-KR" sz="3200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pic>
        <p:nvPicPr>
          <p:cNvPr id="4" name="그림 3" descr="텍스트, 화면이(가) 표시된 사진&#10;&#10;자동 생성된 설명">
            <a:extLst>
              <a:ext uri="{FF2B5EF4-FFF2-40B4-BE49-F238E27FC236}">
                <a16:creationId xmlns:a16="http://schemas.microsoft.com/office/drawing/2014/main" id="{AE943972-6AF3-4975-B214-E2801CACE8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706" y="2811836"/>
            <a:ext cx="5305425" cy="23907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6C86C7-7691-4DEB-8A36-C97367C5B890}"/>
              </a:ext>
            </a:extLst>
          </p:cNvPr>
          <p:cNvSpPr txBox="1"/>
          <p:nvPr/>
        </p:nvSpPr>
        <p:spPr>
          <a:xfrm>
            <a:off x="7422777" y="2971800"/>
            <a:ext cx="3719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첫 렌더링 시마다 쿠키에 있는 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en-US" altLang="ko-KR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jwt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를 서버에 요청해서 사용자 반환 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76DC00-BA16-4801-864A-A8B17B081A06}"/>
              </a:ext>
            </a:extLst>
          </p:cNvPr>
          <p:cNvSpPr txBox="1"/>
          <p:nvPr/>
        </p:nvSpPr>
        <p:spPr>
          <a:xfrm>
            <a:off x="7422777" y="4199965"/>
            <a:ext cx="3719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이렇게 하면 사이트에서 </a:t>
            </a:r>
            <a:r>
              <a:rPr lang="ko-KR" altLang="en-US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새로고침을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 해도 로그인 유지가 가능합니다</a:t>
            </a:r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</a:p>
        </p:txBody>
      </p:sp>
      <p:sp>
        <p:nvSpPr>
          <p:cNvPr id="12" name="화살표: 오른쪽 11">
            <a:extLst>
              <a:ext uri="{FF2B5EF4-FFF2-40B4-BE49-F238E27FC236}">
                <a16:creationId xmlns:a16="http://schemas.microsoft.com/office/drawing/2014/main" id="{0EFD264A-86EF-4383-B110-99E0B7D9B8E9}"/>
              </a:ext>
            </a:extLst>
          </p:cNvPr>
          <p:cNvSpPr/>
          <p:nvPr/>
        </p:nvSpPr>
        <p:spPr>
          <a:xfrm>
            <a:off x="6642847" y="3585883"/>
            <a:ext cx="663388" cy="842682"/>
          </a:xfrm>
          <a:prstGeom prst="rightArrow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2031123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D134CF8-E1CD-46C8-8624-96315109BB22}"/>
              </a:ext>
            </a:extLst>
          </p:cNvPr>
          <p:cNvSpPr txBox="1"/>
          <p:nvPr/>
        </p:nvSpPr>
        <p:spPr>
          <a:xfrm>
            <a:off x="566853" y="466898"/>
            <a:ext cx="8975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dirty="0" err="1">
                <a:solidFill>
                  <a:srgbClr val="F3F3F3"/>
                </a:solidFill>
                <a:latin typeface="+mj-lt"/>
                <a:cs typeface="Arial" panose="020B0604020202020204" pitchFamily="34" charset="0"/>
              </a:rPr>
              <a:t>useContext</a:t>
            </a:r>
            <a:endParaRPr lang="ko-KR" altLang="en-US" sz="2800" dirty="0">
              <a:solidFill>
                <a:srgbClr val="F3F3F3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3" name="그림 2" descr="텍스트이(가) 표시된 사진&#10;&#10;자동 생성된 설명">
            <a:extLst>
              <a:ext uri="{FF2B5EF4-FFF2-40B4-BE49-F238E27FC236}">
                <a16:creationId xmlns:a16="http://schemas.microsoft.com/office/drawing/2014/main" id="{136506B3-3548-4A47-8C63-52B401AB5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8235" y="3952529"/>
            <a:ext cx="7421375" cy="2312898"/>
          </a:xfrm>
          <a:prstGeom prst="rect">
            <a:avLst/>
          </a:prstGeom>
        </p:spPr>
      </p:pic>
      <p:pic>
        <p:nvPicPr>
          <p:cNvPr id="4" name="그림 3" descr="텍스트이(가) 표시된 사진&#10;&#10;자동 생성된 설명">
            <a:extLst>
              <a:ext uri="{FF2B5EF4-FFF2-40B4-BE49-F238E27FC236}">
                <a16:creationId xmlns:a16="http://schemas.microsoft.com/office/drawing/2014/main" id="{E52A603E-2E0F-4F0B-8D58-B46AB4A5B5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30620"/>
            <a:ext cx="5076825" cy="24955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BB250A-49D5-45B0-8CA4-12FDC6B07496}"/>
              </a:ext>
            </a:extLst>
          </p:cNvPr>
          <p:cNvSpPr txBox="1"/>
          <p:nvPr/>
        </p:nvSpPr>
        <p:spPr>
          <a:xfrm>
            <a:off x="995083" y="1981202"/>
            <a:ext cx="39086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전역에서 </a:t>
            </a:r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state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를 관리해서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각  컴포넌트에서 </a:t>
            </a:r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state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가 필요한 경우 전역에 있는 </a:t>
            </a:r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state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를 쓸 수가 있다</a:t>
            </a:r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  <a:endParaRPr lang="ko-KR" altLang="en-US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3FA634-1CF1-4A4F-9F79-8561CD67E1D8}"/>
              </a:ext>
            </a:extLst>
          </p:cNvPr>
          <p:cNvSpPr txBox="1"/>
          <p:nvPr/>
        </p:nvSpPr>
        <p:spPr>
          <a:xfrm>
            <a:off x="1066800" y="4172652"/>
            <a:ext cx="28107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AuthProvider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가 감싼 </a:t>
            </a:r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children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컴포넌트들은 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이 </a:t>
            </a:r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state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를 사용할 수 있음</a:t>
            </a:r>
          </a:p>
        </p:txBody>
      </p:sp>
      <p:sp>
        <p:nvSpPr>
          <p:cNvPr id="8" name="화살표: 오른쪽 7">
            <a:extLst>
              <a:ext uri="{FF2B5EF4-FFF2-40B4-BE49-F238E27FC236}">
                <a16:creationId xmlns:a16="http://schemas.microsoft.com/office/drawing/2014/main" id="{D9091C54-C9C1-4BC9-A3E8-7680925CB085}"/>
              </a:ext>
            </a:extLst>
          </p:cNvPr>
          <p:cNvSpPr/>
          <p:nvPr/>
        </p:nvSpPr>
        <p:spPr>
          <a:xfrm>
            <a:off x="5054600" y="1950441"/>
            <a:ext cx="583405" cy="1055907"/>
          </a:xfrm>
          <a:prstGeom prst="rightArrow">
            <a:avLst>
              <a:gd name="adj1" fmla="val 35765"/>
              <a:gd name="adj2" fmla="val 50000"/>
            </a:avLst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9" name="화살표: 위로 굽음 8">
            <a:extLst>
              <a:ext uri="{FF2B5EF4-FFF2-40B4-BE49-F238E27FC236}">
                <a16:creationId xmlns:a16="http://schemas.microsoft.com/office/drawing/2014/main" id="{E588D621-AB55-4FFB-916D-74D8F4A92FD9}"/>
              </a:ext>
            </a:extLst>
          </p:cNvPr>
          <p:cNvSpPr/>
          <p:nvPr/>
        </p:nvSpPr>
        <p:spPr>
          <a:xfrm rot="5400000">
            <a:off x="2268070" y="4921627"/>
            <a:ext cx="618563" cy="1102658"/>
          </a:xfrm>
          <a:prstGeom prst="bentUpArrow">
            <a:avLst>
              <a:gd name="adj1" fmla="val 25000"/>
              <a:gd name="adj2" fmla="val 27174"/>
              <a:gd name="adj3" fmla="val 25000"/>
            </a:avLst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6288706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8C0C61-2050-4A27-80CB-8AE931D60509}"/>
              </a:ext>
            </a:extLst>
          </p:cNvPr>
          <p:cNvSpPr txBox="1"/>
          <p:nvPr/>
        </p:nvSpPr>
        <p:spPr>
          <a:xfrm>
            <a:off x="896471" y="502024"/>
            <a:ext cx="37024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회원등급에 따른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UI</a:t>
            </a:r>
            <a:endParaRPr lang="ko-KR" altLang="en-US" sz="2400" b="1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pic>
        <p:nvPicPr>
          <p:cNvPr id="4" name="그림 3" descr="텍스트이(가) 표시된 사진&#10;&#10;자동 생성된 설명">
            <a:extLst>
              <a:ext uri="{FF2B5EF4-FFF2-40B4-BE49-F238E27FC236}">
                <a16:creationId xmlns:a16="http://schemas.microsoft.com/office/drawing/2014/main" id="{EF1587AE-82B4-4631-B7FE-38670FBC0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2694" y="1941979"/>
            <a:ext cx="6414247" cy="367609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A3ECA9-FD65-4675-B8D1-BD8526C06D47}"/>
              </a:ext>
            </a:extLst>
          </p:cNvPr>
          <p:cNvSpPr txBox="1"/>
          <p:nvPr/>
        </p:nvSpPr>
        <p:spPr>
          <a:xfrm>
            <a:off x="939053" y="3390508"/>
            <a:ext cx="2689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/>
              <a:t>서버에서 받아온</a:t>
            </a:r>
            <a:endParaRPr lang="en-US" altLang="ko-KR" dirty="0"/>
          </a:p>
          <a:p>
            <a:r>
              <a:rPr lang="ko-KR" altLang="en-US" dirty="0"/>
              <a:t>회원등급으로</a:t>
            </a:r>
            <a:endParaRPr lang="en-US" altLang="ko-KR" dirty="0"/>
          </a:p>
          <a:p>
            <a:r>
              <a:rPr lang="ko-KR" altLang="en-US" dirty="0"/>
              <a:t>등급에 맞게 </a:t>
            </a:r>
            <a:r>
              <a:rPr lang="en-US" altLang="ko-KR" dirty="0"/>
              <a:t>UI</a:t>
            </a:r>
            <a:r>
              <a:rPr lang="ko-KR" altLang="en-US" dirty="0"/>
              <a:t>변경</a:t>
            </a:r>
          </a:p>
        </p:txBody>
      </p:sp>
      <p:sp>
        <p:nvSpPr>
          <p:cNvPr id="6" name="화살표: 오른쪽 5">
            <a:extLst>
              <a:ext uri="{FF2B5EF4-FFF2-40B4-BE49-F238E27FC236}">
                <a16:creationId xmlns:a16="http://schemas.microsoft.com/office/drawing/2014/main" id="{7CA20E05-F9D5-4C13-B29C-08C9E1D0A972}"/>
              </a:ext>
            </a:extLst>
          </p:cNvPr>
          <p:cNvSpPr/>
          <p:nvPr/>
        </p:nvSpPr>
        <p:spPr>
          <a:xfrm>
            <a:off x="3412190" y="3314290"/>
            <a:ext cx="663389" cy="1075765"/>
          </a:xfrm>
          <a:prstGeom prst="rightArrow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2575448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직사각형 26">
            <a:extLst>
              <a:ext uri="{FF2B5EF4-FFF2-40B4-BE49-F238E27FC236}">
                <a16:creationId xmlns:a16="http://schemas.microsoft.com/office/drawing/2014/main" id="{DFBF8D51-1D0F-4727-8B8B-839EFF75CB71}"/>
              </a:ext>
            </a:extLst>
          </p:cNvPr>
          <p:cNvSpPr/>
          <p:nvPr/>
        </p:nvSpPr>
        <p:spPr>
          <a:xfrm>
            <a:off x="930836" y="3429000"/>
            <a:ext cx="1548598" cy="1548598"/>
          </a:xfrm>
          <a:prstGeom prst="rect">
            <a:avLst/>
          </a:prstGeom>
          <a:solidFill>
            <a:srgbClr val="292938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4000" dirty="0">
                <a:solidFill>
                  <a:srgbClr val="F3F3F3"/>
                </a:solidFill>
                <a:latin typeface="+mj-lt"/>
              </a:rPr>
              <a:t>01</a:t>
            </a:r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0225FEAB-A752-4313-828E-F96B16617C1A}"/>
              </a:ext>
            </a:extLst>
          </p:cNvPr>
          <p:cNvSpPr/>
          <p:nvPr/>
        </p:nvSpPr>
        <p:spPr>
          <a:xfrm>
            <a:off x="2479434" y="3429000"/>
            <a:ext cx="3263820" cy="1548598"/>
          </a:xfrm>
          <a:prstGeom prst="rect">
            <a:avLst/>
          </a:prstGeom>
          <a:solidFill>
            <a:srgbClr val="F3F3F3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ko-KR" altLang="en-US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34F8E0BE-D6B4-4390-B602-FC808CD3A663}"/>
              </a:ext>
            </a:extLst>
          </p:cNvPr>
          <p:cNvSpPr/>
          <p:nvPr/>
        </p:nvSpPr>
        <p:spPr>
          <a:xfrm>
            <a:off x="2586582" y="3589909"/>
            <a:ext cx="311777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 선택 </a:t>
            </a:r>
            <a:r>
              <a:rPr lang="en-US" altLang="ko-KR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&amp; </a:t>
            </a:r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좌석 지정</a:t>
            </a:r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11D17793-5543-464C-96E4-1C41286A48E1}"/>
              </a:ext>
            </a:extLst>
          </p:cNvPr>
          <p:cNvSpPr/>
          <p:nvPr/>
        </p:nvSpPr>
        <p:spPr>
          <a:xfrm>
            <a:off x="6693143" y="3429000"/>
            <a:ext cx="1548598" cy="1548598"/>
          </a:xfrm>
          <a:prstGeom prst="rect">
            <a:avLst/>
          </a:prstGeom>
          <a:solidFill>
            <a:srgbClr val="292938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4000" dirty="0">
                <a:solidFill>
                  <a:srgbClr val="F3F3F3"/>
                </a:solidFill>
                <a:latin typeface="+mj-lt"/>
              </a:rPr>
              <a:t>02</a:t>
            </a:r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36D57B6B-5D56-4FA6-A016-13EC7A1E94A8}"/>
              </a:ext>
            </a:extLst>
          </p:cNvPr>
          <p:cNvSpPr/>
          <p:nvPr/>
        </p:nvSpPr>
        <p:spPr>
          <a:xfrm>
            <a:off x="8241741" y="3429000"/>
            <a:ext cx="3019423" cy="1548598"/>
          </a:xfrm>
          <a:prstGeom prst="rect">
            <a:avLst/>
          </a:prstGeom>
          <a:solidFill>
            <a:srgbClr val="F3F3F3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ko-KR" altLang="en-US" dirty="0"/>
          </a:p>
        </p:txBody>
      </p:sp>
      <p:sp>
        <p:nvSpPr>
          <p:cNvPr id="11" name="TextBox 45">
            <a:extLst>
              <a:ext uri="{FF2B5EF4-FFF2-40B4-BE49-F238E27FC236}">
                <a16:creationId xmlns:a16="http://schemas.microsoft.com/office/drawing/2014/main" id="{30509481-5747-46BC-987C-7FC78FF5BDDA}"/>
              </a:ext>
            </a:extLst>
          </p:cNvPr>
          <p:cNvSpPr txBox="1"/>
          <p:nvPr/>
        </p:nvSpPr>
        <p:spPr>
          <a:xfrm>
            <a:off x="2576308" y="4191935"/>
            <a:ext cx="31177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dirty="0">
                <a:solidFill>
                  <a:srgbClr val="292938"/>
                </a:solidFill>
              </a:rPr>
              <a:t>영화와 극장을 선택하고</a:t>
            </a:r>
            <a:r>
              <a:rPr lang="en-US" altLang="ko-KR" sz="1400" dirty="0">
                <a:solidFill>
                  <a:srgbClr val="292938"/>
                </a:solidFill>
              </a:rPr>
              <a:t>,</a:t>
            </a:r>
            <a:r>
              <a:rPr lang="ko-KR" altLang="en-US" sz="1400" dirty="0">
                <a:solidFill>
                  <a:srgbClr val="292938"/>
                </a:solidFill>
              </a:rPr>
              <a:t> 좌석을 지정하여</a:t>
            </a:r>
            <a:r>
              <a:rPr lang="en-US" altLang="ko-KR" sz="1400" dirty="0">
                <a:solidFill>
                  <a:srgbClr val="292938"/>
                </a:solidFill>
              </a:rPr>
              <a:t>,</a:t>
            </a:r>
            <a:r>
              <a:rPr lang="ko-KR" altLang="en-US" sz="1400" dirty="0">
                <a:solidFill>
                  <a:srgbClr val="292938"/>
                </a:solidFill>
              </a:rPr>
              <a:t> 결제 금액이 결정되는 것까지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D87F273-49B1-4D69-8887-BEF3AE5F2D1E}"/>
              </a:ext>
            </a:extLst>
          </p:cNvPr>
          <p:cNvSpPr/>
          <p:nvPr/>
        </p:nvSpPr>
        <p:spPr>
          <a:xfrm>
            <a:off x="8615787" y="3589909"/>
            <a:ext cx="237843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결제</a:t>
            </a:r>
          </a:p>
        </p:txBody>
      </p:sp>
      <p:sp>
        <p:nvSpPr>
          <p:cNvPr id="13" name="TextBox 45">
            <a:extLst>
              <a:ext uri="{FF2B5EF4-FFF2-40B4-BE49-F238E27FC236}">
                <a16:creationId xmlns:a16="http://schemas.microsoft.com/office/drawing/2014/main" id="{31B1FEE9-8590-47C8-92A5-253520AD323C}"/>
              </a:ext>
            </a:extLst>
          </p:cNvPr>
          <p:cNvSpPr txBox="1"/>
          <p:nvPr/>
        </p:nvSpPr>
        <p:spPr>
          <a:xfrm>
            <a:off x="8476527" y="4212483"/>
            <a:ext cx="2656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400" dirty="0">
                <a:solidFill>
                  <a:srgbClr val="292938"/>
                </a:solidFill>
              </a:rPr>
              <a:t>카카오페이 </a:t>
            </a:r>
            <a:r>
              <a:rPr lang="en-US" altLang="ko-KR" sz="1400" dirty="0">
                <a:solidFill>
                  <a:srgbClr val="292938"/>
                </a:solidFill>
              </a:rPr>
              <a:t>API</a:t>
            </a:r>
            <a:r>
              <a:rPr lang="ko-KR" altLang="en-US" sz="1400" dirty="0">
                <a:solidFill>
                  <a:srgbClr val="292938"/>
                </a:solidFill>
              </a:rPr>
              <a:t>를 이용한 결제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F89FFD-4C05-4610-833B-20896BB71F05}"/>
              </a:ext>
            </a:extLst>
          </p:cNvPr>
          <p:cNvSpPr txBox="1"/>
          <p:nvPr/>
        </p:nvSpPr>
        <p:spPr>
          <a:xfrm>
            <a:off x="1608253" y="1567316"/>
            <a:ext cx="8975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6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Contents</a:t>
            </a:r>
            <a:endParaRPr lang="ko-KR" altLang="en-US" sz="3600" dirty="0">
              <a:solidFill>
                <a:srgbClr val="292938"/>
              </a:solidFill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15547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BD0BC600-103D-4464-9CDC-6E52DDC3FECF}"/>
              </a:ext>
            </a:extLst>
          </p:cNvPr>
          <p:cNvGrpSpPr/>
          <p:nvPr/>
        </p:nvGrpSpPr>
        <p:grpSpPr>
          <a:xfrm>
            <a:off x="698293" y="943510"/>
            <a:ext cx="6814550" cy="5654862"/>
            <a:chOff x="4665181" y="845686"/>
            <a:chExt cx="6814550" cy="565486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32FD154-D33D-46F0-83E2-F5AF119A8C6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7" name="그래픽 6">
              <a:extLst>
                <a:ext uri="{FF2B5EF4-FFF2-40B4-BE49-F238E27FC236}">
                  <a16:creationId xmlns:a16="http://schemas.microsoft.com/office/drawing/2014/main" id="{ED8841E7-54A4-4F29-A048-ADC553283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" name="그림 2" descr="텍스트, 스크린샷, 모니터, 화면이(가) 표시된 사진&#10;&#10;자동 생성된 설명">
            <a:extLst>
              <a:ext uri="{FF2B5EF4-FFF2-40B4-BE49-F238E27FC236}">
                <a16:creationId xmlns:a16="http://schemas.microsoft.com/office/drawing/2014/main" id="{A2B1EB42-1E5D-4E04-89AD-4A8769ADC7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6" r="5157"/>
          <a:stretch/>
        </p:blipFill>
        <p:spPr>
          <a:xfrm>
            <a:off x="707799" y="1215581"/>
            <a:ext cx="6805044" cy="348335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421F98-E8D0-4098-AFBE-DD25955CBEB6}"/>
              </a:ext>
            </a:extLst>
          </p:cNvPr>
          <p:cNvSpPr txBox="1"/>
          <p:nvPr/>
        </p:nvSpPr>
        <p:spPr>
          <a:xfrm>
            <a:off x="7972746" y="943510"/>
            <a:ext cx="362677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영화 선택</a:t>
            </a:r>
            <a:endParaRPr lang="en-US" altLang="ko-KR" sz="2000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Tx/>
              <a:buChar char="-"/>
            </a:pP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DB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에 있는 영화를 모두 불러온다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선택된 영화의 </a:t>
            </a:r>
            <a:r>
              <a:rPr lang="en-US" altLang="ko-KR" b="1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movieId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를 이용하여 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TMDB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에서 영화 정보를 불러온다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State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에 저장한다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Tx/>
              <a:buChar char="-"/>
            </a:pPr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en-US" altLang="ko-KR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2. </a:t>
            </a:r>
            <a:r>
              <a:rPr lang="ko-KR" altLang="en-US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극장 선택</a:t>
            </a:r>
            <a:endParaRPr lang="en-US" altLang="ko-KR" sz="2000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en-US" altLang="ko-KR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3. </a:t>
            </a:r>
            <a:r>
              <a:rPr lang="ko-KR" altLang="en-US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시간 선택</a:t>
            </a:r>
            <a:endParaRPr lang="en-US" altLang="ko-KR" sz="2000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선택된 날짜와 </a:t>
            </a:r>
            <a:r>
              <a:rPr lang="en-US" altLang="ko-KR" b="1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movieId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를 이용하여 해당 영화의 상영시간표를 불러온다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클릭하면 </a:t>
            </a:r>
            <a:r>
              <a:rPr lang="en-US" altLang="ko-KR" b="1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timeTableId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를 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State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에 저장한다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B64A558-9A39-4624-B443-D5223DDE5DEF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DFD495-35C1-455C-8E36-642FB7022787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영화선택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&amp;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좌석지정</a:t>
            </a:r>
          </a:p>
        </p:txBody>
      </p:sp>
    </p:spTree>
    <p:extLst>
      <p:ext uri="{BB962C8B-B14F-4D97-AF65-F5344CB8AC3E}">
        <p14:creationId xmlns:p14="http://schemas.microsoft.com/office/powerpoint/2010/main" val="319738702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BD0BC600-103D-4464-9CDC-6E52DDC3FECF}"/>
              </a:ext>
            </a:extLst>
          </p:cNvPr>
          <p:cNvGrpSpPr/>
          <p:nvPr/>
        </p:nvGrpSpPr>
        <p:grpSpPr>
          <a:xfrm>
            <a:off x="698293" y="943510"/>
            <a:ext cx="6814550" cy="5654862"/>
            <a:chOff x="4665181" y="845686"/>
            <a:chExt cx="6814550" cy="565486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32FD154-D33D-46F0-83E2-F5AF119A8C6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7" name="그래픽 6">
              <a:extLst>
                <a:ext uri="{FF2B5EF4-FFF2-40B4-BE49-F238E27FC236}">
                  <a16:creationId xmlns:a16="http://schemas.microsoft.com/office/drawing/2014/main" id="{ED8841E7-54A4-4F29-A048-ADC553283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2421F98-E8D0-4098-AFBE-DD25955CBEB6}"/>
              </a:ext>
            </a:extLst>
          </p:cNvPr>
          <p:cNvSpPr txBox="1"/>
          <p:nvPr/>
        </p:nvSpPr>
        <p:spPr>
          <a:xfrm>
            <a:off x="7972746" y="943510"/>
            <a:ext cx="362677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좌석정보 불러오기</a:t>
            </a:r>
            <a:endParaRPr lang="en-US" altLang="ko-KR" sz="2000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Tx/>
              <a:buChar char="-"/>
            </a:pPr>
            <a:r>
              <a:rPr lang="en-US" altLang="ko-KR" b="1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timeTableId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와 연동된 상영관의 좌석 정보를 불러온다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예매내역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DB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에서 해당 </a:t>
            </a:r>
            <a:r>
              <a:rPr lang="en-US" altLang="ko-KR" b="1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timeTableId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를 가진 것들을 찾아 예매된 좌석을 표시한다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en-US" altLang="ko-KR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2. </a:t>
            </a:r>
            <a:r>
              <a:rPr lang="ko-KR" altLang="en-US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관람료 정보 불러오기</a:t>
            </a:r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상영관의 상영관 타입에 해당하는 관람료 정보를 불러온다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</a:p>
          <a:p>
            <a:pPr marL="285750" indent="-285750">
              <a:buFontTx/>
              <a:buChar char="-"/>
            </a:pP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조조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/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일반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/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심야 </a:t>
            </a:r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청소년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/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일반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/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경로</a:t>
            </a:r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en-US" altLang="ko-KR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3. </a:t>
            </a:r>
            <a:r>
              <a:rPr lang="ko-KR" altLang="en-US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좌석 선택</a:t>
            </a:r>
          </a:p>
          <a:p>
            <a:pPr marL="285750" indent="-285750">
              <a:buFontTx/>
              <a:buChar char="-"/>
            </a:pP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인원 수에 맞게 좌석을 선택한다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.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A3140F4-4C63-4549-9D22-6EA22629B849}"/>
              </a:ext>
            </a:extLst>
          </p:cNvPr>
          <p:cNvSpPr/>
          <p:nvPr/>
        </p:nvSpPr>
        <p:spPr>
          <a:xfrm>
            <a:off x="707799" y="255574"/>
            <a:ext cx="311777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 선택 </a:t>
            </a:r>
            <a:r>
              <a:rPr lang="en-US" altLang="ko-KR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&amp; </a:t>
            </a:r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좌석 지정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D49B168-8744-49BA-BFB0-E2F70766F4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" r="2853"/>
          <a:stretch/>
        </p:blipFill>
        <p:spPr>
          <a:xfrm>
            <a:off x="698293" y="1401429"/>
            <a:ext cx="6807943" cy="3280310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20F10E09-2364-40FF-A441-7FDAF7444609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C42718E-C4B7-4C50-B1BB-D98A454ED5A7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영화선택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&amp;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좌석지정</a:t>
            </a:r>
          </a:p>
        </p:txBody>
      </p:sp>
    </p:spTree>
    <p:extLst>
      <p:ext uri="{BB962C8B-B14F-4D97-AF65-F5344CB8AC3E}">
        <p14:creationId xmlns:p14="http://schemas.microsoft.com/office/powerpoint/2010/main" val="304319668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BD0BC600-103D-4464-9CDC-6E52DDC3FECF}"/>
              </a:ext>
            </a:extLst>
          </p:cNvPr>
          <p:cNvGrpSpPr/>
          <p:nvPr/>
        </p:nvGrpSpPr>
        <p:grpSpPr>
          <a:xfrm>
            <a:off x="698293" y="943510"/>
            <a:ext cx="6814550" cy="5654862"/>
            <a:chOff x="4665181" y="845686"/>
            <a:chExt cx="6814550" cy="565486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32FD154-D33D-46F0-83E2-F5AF119A8C6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7" name="그래픽 6">
              <a:extLst>
                <a:ext uri="{FF2B5EF4-FFF2-40B4-BE49-F238E27FC236}">
                  <a16:creationId xmlns:a16="http://schemas.microsoft.com/office/drawing/2014/main" id="{ED8841E7-54A4-4F29-A048-ADC553283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2421F98-E8D0-4098-AFBE-DD25955CBEB6}"/>
              </a:ext>
            </a:extLst>
          </p:cNvPr>
          <p:cNvSpPr txBox="1"/>
          <p:nvPr/>
        </p:nvSpPr>
        <p:spPr>
          <a:xfrm>
            <a:off x="7972746" y="2105561"/>
            <a:ext cx="362677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선택</a:t>
            </a:r>
            <a:endParaRPr lang="en-US" altLang="ko-KR" sz="2000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Tx/>
              <a:buChar char="-"/>
            </a:pP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Payment : “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” </a:t>
            </a: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en-US" altLang="ko-KR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2. </a:t>
            </a:r>
            <a:r>
              <a:rPr lang="ko-KR" altLang="en-US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결제하기</a:t>
            </a:r>
            <a:endParaRPr lang="en-US" altLang="ko-KR" sz="2000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예매내역 </a:t>
            </a:r>
            <a:r>
              <a:rPr lang="en-US" altLang="ko-KR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DB</a:t>
            </a: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에 저장</a:t>
            </a:r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결제 요청</a:t>
            </a:r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A3140F4-4C63-4549-9D22-6EA22629B849}"/>
              </a:ext>
            </a:extLst>
          </p:cNvPr>
          <p:cNvSpPr/>
          <p:nvPr/>
        </p:nvSpPr>
        <p:spPr>
          <a:xfrm>
            <a:off x="707799" y="255574"/>
            <a:ext cx="311777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결제</a:t>
            </a:r>
          </a:p>
        </p:txBody>
      </p:sp>
      <p:pic>
        <p:nvPicPr>
          <p:cNvPr id="11" name="그림 10" descr="텍스트, 스크린샷, 모니터, 검은색이(가) 표시된 사진&#10;&#10;자동 생성된 설명">
            <a:extLst>
              <a:ext uri="{FF2B5EF4-FFF2-40B4-BE49-F238E27FC236}">
                <a16:creationId xmlns:a16="http://schemas.microsoft.com/office/drawing/2014/main" id="{74E1857D-4872-4882-BFED-4049DB13BF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727" t="14884" r="6545" b="6518"/>
          <a:stretch/>
        </p:blipFill>
        <p:spPr>
          <a:xfrm>
            <a:off x="707799" y="1258251"/>
            <a:ext cx="6805044" cy="3434262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:a16="http://schemas.microsoft.com/office/drawing/2014/main" id="{74524F51-ADDF-46D9-86B1-884B5D37A1F3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3DAF75-EBA4-4CCE-A96A-2D086B10895A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결제</a:t>
            </a:r>
          </a:p>
        </p:txBody>
      </p:sp>
    </p:spTree>
    <p:extLst>
      <p:ext uri="{BB962C8B-B14F-4D97-AF65-F5344CB8AC3E}">
        <p14:creationId xmlns:p14="http://schemas.microsoft.com/office/powerpoint/2010/main" val="454116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>
            <a:extLst>
              <a:ext uri="{FF2B5EF4-FFF2-40B4-BE49-F238E27FC236}">
                <a16:creationId xmlns:a16="http://schemas.microsoft.com/office/drawing/2014/main" id="{4D8662E5-9E87-4E5A-A7EC-10939C8EE65D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31623" y="914069"/>
            <a:ext cx="2816559" cy="5289507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CFAB4421-DA09-4C89-84D0-1DD950F1F7AA}"/>
              </a:ext>
            </a:extLst>
          </p:cNvPr>
          <p:cNvSpPr txBox="1"/>
          <p:nvPr/>
        </p:nvSpPr>
        <p:spPr>
          <a:xfrm>
            <a:off x="643817" y="123820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상영시간표 관리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BA78F37B-1154-4AF5-8171-36E13B2CFF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25145" y="1359342"/>
            <a:ext cx="6279424" cy="3771457"/>
          </a:xfrm>
          <a:prstGeom prst="rect">
            <a:avLst/>
          </a:prstGeom>
        </p:spPr>
      </p:pic>
      <p:pic>
        <p:nvPicPr>
          <p:cNvPr id="24" name="그림 개체 틀 27">
            <a:extLst>
              <a:ext uri="{FF2B5EF4-FFF2-40B4-BE49-F238E27FC236}">
                <a16:creationId xmlns:a16="http://schemas.microsoft.com/office/drawing/2014/main" id="{27A3EFC0-5BE8-4987-8866-A7A8227610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" r="146"/>
          <a:stretch/>
        </p:blipFill>
        <p:spPr>
          <a:xfrm>
            <a:off x="8854396" y="1268172"/>
            <a:ext cx="2578732" cy="4533152"/>
          </a:xfrm>
          <a:prstGeom prst="roundRect">
            <a:avLst>
              <a:gd name="adj" fmla="val 7322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18" name="그림 17">
            <a:extLst>
              <a:ext uri="{FF2B5EF4-FFF2-40B4-BE49-F238E27FC236}">
                <a16:creationId xmlns:a16="http://schemas.microsoft.com/office/drawing/2014/main" id="{3C7BB58C-E46A-4312-8212-AFF47E9930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37747" y="1380387"/>
            <a:ext cx="4873231" cy="3771457"/>
          </a:xfrm>
          <a:prstGeom prst="rect">
            <a:avLst/>
          </a:prstGeom>
        </p:spPr>
      </p:pic>
      <p:pic>
        <p:nvPicPr>
          <p:cNvPr id="22" name="그림 개체 틀 27">
            <a:extLst>
              <a:ext uri="{FF2B5EF4-FFF2-40B4-BE49-F238E27FC236}">
                <a16:creationId xmlns:a16="http://schemas.microsoft.com/office/drawing/2014/main" id="{236139E0-8F25-4E8B-B281-B3AD6C6FD3D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r="815"/>
          <a:stretch/>
        </p:blipFill>
        <p:spPr>
          <a:xfrm>
            <a:off x="8854396" y="1281875"/>
            <a:ext cx="2578732" cy="4533152"/>
          </a:xfrm>
          <a:prstGeom prst="roundRect">
            <a:avLst>
              <a:gd name="adj" fmla="val 7322"/>
            </a:avLst>
          </a:prstGeom>
          <a:pattFill prst="pct10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6B31A08F-8587-459E-B200-C9D6E12CCFD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73429" y="1374852"/>
            <a:ext cx="4201865" cy="3771457"/>
          </a:xfrm>
          <a:prstGeom prst="rect">
            <a:avLst/>
          </a:prstGeom>
        </p:spPr>
      </p:pic>
      <p:pic>
        <p:nvPicPr>
          <p:cNvPr id="28" name="그림 개체 틀 27">
            <a:extLst>
              <a:ext uri="{FF2B5EF4-FFF2-40B4-BE49-F238E27FC236}">
                <a16:creationId xmlns:a16="http://schemas.microsoft.com/office/drawing/2014/main" id="{BFB76AA0-7352-48C6-9F83-51F8E938DB5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" r="178"/>
          <a:stretch/>
        </p:blipFill>
        <p:spPr>
          <a:xfrm>
            <a:off x="8846677" y="1254469"/>
            <a:ext cx="2578732" cy="4533152"/>
          </a:xfrm>
        </p:spPr>
      </p:pic>
    </p:spTree>
    <p:extLst>
      <p:ext uri="{BB962C8B-B14F-4D97-AF65-F5344CB8AC3E}">
        <p14:creationId xmlns:p14="http://schemas.microsoft.com/office/powerpoint/2010/main" val="933682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AEB8C88-7EA7-4E24-9D1E-19CDAC6BCD5B}"/>
              </a:ext>
            </a:extLst>
          </p:cNvPr>
          <p:cNvSpPr/>
          <p:nvPr/>
        </p:nvSpPr>
        <p:spPr>
          <a:xfrm>
            <a:off x="1456841" y="1015347"/>
            <a:ext cx="1030814" cy="174076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9E5D2F-AD21-46D2-A99C-D5A6738748D8}"/>
              </a:ext>
            </a:extLst>
          </p:cNvPr>
          <p:cNvSpPr txBox="1"/>
          <p:nvPr/>
        </p:nvSpPr>
        <p:spPr>
          <a:xfrm flipH="1">
            <a:off x="1594615" y="1716454"/>
            <a:ext cx="780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Client</a:t>
            </a:r>
            <a:endParaRPr lang="ko-KR" altLang="en-US" sz="1600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B5CED93B-4A93-45E7-BBBA-4B33968BB963}"/>
              </a:ext>
            </a:extLst>
          </p:cNvPr>
          <p:cNvSpPr/>
          <p:nvPr/>
        </p:nvSpPr>
        <p:spPr>
          <a:xfrm>
            <a:off x="5693609" y="1015347"/>
            <a:ext cx="1030814" cy="174076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D929EC-FAD3-4ACF-A921-7107D4DF7718}"/>
              </a:ext>
            </a:extLst>
          </p:cNvPr>
          <p:cNvSpPr txBox="1"/>
          <p:nvPr/>
        </p:nvSpPr>
        <p:spPr>
          <a:xfrm flipH="1">
            <a:off x="5790045" y="1701065"/>
            <a:ext cx="9343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Server</a:t>
            </a:r>
            <a:endParaRPr lang="ko-KR" altLang="en-US" sz="1600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CE7E81F-5DD4-4C5E-8B8A-69F83AB56C80}"/>
              </a:ext>
            </a:extLst>
          </p:cNvPr>
          <p:cNvSpPr/>
          <p:nvPr/>
        </p:nvSpPr>
        <p:spPr>
          <a:xfrm>
            <a:off x="9930377" y="1015347"/>
            <a:ext cx="1030814" cy="174076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>
              <a:latin typeface="a스마일B" panose="02020600000000000000" pitchFamily="18" charset="-127"/>
              <a:ea typeface="a스마일B" panose="02020600000000000000" pitchFamily="18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F30DA3-1371-4F74-99D8-135D35F0E2BE}"/>
              </a:ext>
            </a:extLst>
          </p:cNvPr>
          <p:cNvSpPr txBox="1"/>
          <p:nvPr/>
        </p:nvSpPr>
        <p:spPr>
          <a:xfrm flipH="1">
            <a:off x="10081998" y="1700749"/>
            <a:ext cx="879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Kakao</a:t>
            </a:r>
            <a:endParaRPr lang="en-US" altLang="ko-KR" sz="1600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cxnSp>
        <p:nvCxnSpPr>
          <p:cNvPr id="8" name="직선 화살표 연결선 7">
            <a:extLst>
              <a:ext uri="{FF2B5EF4-FFF2-40B4-BE49-F238E27FC236}">
                <a16:creationId xmlns:a16="http://schemas.microsoft.com/office/drawing/2014/main" id="{066A07A2-61B5-45D5-A18A-44B9E6D1CF0F}"/>
              </a:ext>
            </a:extLst>
          </p:cNvPr>
          <p:cNvCxnSpPr>
            <a:cxnSpLocks/>
          </p:cNvCxnSpPr>
          <p:nvPr/>
        </p:nvCxnSpPr>
        <p:spPr>
          <a:xfrm>
            <a:off x="3068945" y="1701065"/>
            <a:ext cx="20381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852A9E3C-E3FF-4417-8898-06F779003BE3}"/>
              </a:ext>
            </a:extLst>
          </p:cNvPr>
          <p:cNvCxnSpPr>
            <a:cxnSpLocks/>
          </p:cNvCxnSpPr>
          <p:nvPr/>
        </p:nvCxnSpPr>
        <p:spPr>
          <a:xfrm>
            <a:off x="7371314" y="1700749"/>
            <a:ext cx="20381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직선 화살표 연결선 9">
            <a:extLst>
              <a:ext uri="{FF2B5EF4-FFF2-40B4-BE49-F238E27FC236}">
                <a16:creationId xmlns:a16="http://schemas.microsoft.com/office/drawing/2014/main" id="{7D88A795-73CC-4217-B6CB-20816EA2469E}"/>
              </a:ext>
            </a:extLst>
          </p:cNvPr>
          <p:cNvCxnSpPr>
            <a:cxnSpLocks/>
          </p:cNvCxnSpPr>
          <p:nvPr/>
        </p:nvCxnSpPr>
        <p:spPr>
          <a:xfrm flipH="1">
            <a:off x="3068945" y="2039619"/>
            <a:ext cx="20381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2ED01912-AD58-4332-AD46-D784975F9995}"/>
              </a:ext>
            </a:extLst>
          </p:cNvPr>
          <p:cNvCxnSpPr>
            <a:cxnSpLocks/>
          </p:cNvCxnSpPr>
          <p:nvPr/>
        </p:nvCxnSpPr>
        <p:spPr>
          <a:xfrm flipH="1">
            <a:off x="7371314" y="2059138"/>
            <a:ext cx="203810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517E0C63-CB91-4BCC-8215-2CD3D248217D}"/>
              </a:ext>
            </a:extLst>
          </p:cNvPr>
          <p:cNvSpPr txBox="1"/>
          <p:nvPr/>
        </p:nvSpPr>
        <p:spPr>
          <a:xfrm>
            <a:off x="2939321" y="1070123"/>
            <a:ext cx="2206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상품정보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(</a:t>
            </a:r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제품명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, </a:t>
            </a:r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가격 등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)</a:t>
            </a:r>
          </a:p>
          <a:p>
            <a:pPr algn="ctr"/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결제완료 후 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redirect URL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68313E-F409-4A4E-A250-F905B942DDFF}"/>
              </a:ext>
            </a:extLst>
          </p:cNvPr>
          <p:cNvSpPr txBox="1"/>
          <p:nvPr/>
        </p:nvSpPr>
        <p:spPr>
          <a:xfrm>
            <a:off x="7607938" y="2109750"/>
            <a:ext cx="1678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결제가 진행될 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URL</a:t>
            </a:r>
          </a:p>
          <a:p>
            <a:pPr algn="ctr"/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TID(</a:t>
            </a:r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결제 고유 번호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37C45D-4345-46C5-B080-634E9B5DF155}"/>
              </a:ext>
            </a:extLst>
          </p:cNvPr>
          <p:cNvSpPr txBox="1"/>
          <p:nvPr/>
        </p:nvSpPr>
        <p:spPr>
          <a:xfrm>
            <a:off x="3327568" y="2109749"/>
            <a:ext cx="1678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결제가 진행될 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URL</a:t>
            </a:r>
          </a:p>
          <a:p>
            <a:pPr algn="ctr"/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TID(</a:t>
            </a:r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결제 고유 번호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)</a:t>
            </a:r>
          </a:p>
        </p:txBody>
      </p:sp>
      <p:pic>
        <p:nvPicPr>
          <p:cNvPr id="19" name="그림 18" descr="텍스트이(가) 표시된 사진&#10;&#10;자동 생성된 설명">
            <a:extLst>
              <a:ext uri="{FF2B5EF4-FFF2-40B4-BE49-F238E27FC236}">
                <a16:creationId xmlns:a16="http://schemas.microsoft.com/office/drawing/2014/main" id="{C2B8FFC0-68A9-4792-A6DD-CEDDA521A3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502" y="3005592"/>
            <a:ext cx="5842996" cy="2837061"/>
          </a:xfrm>
          <a:prstGeom prst="rect">
            <a:avLst/>
          </a:prstGeom>
        </p:spPr>
      </p:pic>
      <p:pic>
        <p:nvPicPr>
          <p:cNvPr id="21" name="그림 20" descr="텍스트, 장치, 게이지이(가) 표시된 사진&#10;&#10;자동 생성된 설명">
            <a:extLst>
              <a:ext uri="{FF2B5EF4-FFF2-40B4-BE49-F238E27FC236}">
                <a16:creationId xmlns:a16="http://schemas.microsoft.com/office/drawing/2014/main" id="{07E2EA26-8AE4-4415-902F-9AAC196C8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502" y="5950058"/>
            <a:ext cx="5842996" cy="770212"/>
          </a:xfrm>
          <a:prstGeom prst="rect">
            <a:avLst/>
          </a:prstGeom>
        </p:spPr>
      </p:pic>
      <p:sp>
        <p:nvSpPr>
          <p:cNvPr id="22" name="직사각형 21">
            <a:extLst>
              <a:ext uri="{FF2B5EF4-FFF2-40B4-BE49-F238E27FC236}">
                <a16:creationId xmlns:a16="http://schemas.microsoft.com/office/drawing/2014/main" id="{3198563B-14BE-4901-9400-88F490295CD8}"/>
              </a:ext>
            </a:extLst>
          </p:cNvPr>
          <p:cNvSpPr/>
          <p:nvPr/>
        </p:nvSpPr>
        <p:spPr>
          <a:xfrm>
            <a:off x="707798" y="255574"/>
            <a:ext cx="383337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</a:t>
            </a:r>
            <a:r>
              <a:rPr lang="ko-KR" altLang="en-US" sz="2400" b="1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결제 </a:t>
            </a:r>
            <a:r>
              <a:rPr lang="en-US" altLang="ko-KR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결제 요청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E46794F2-084E-4496-BDC0-065A1FD943F6}"/>
              </a:ext>
            </a:extLst>
          </p:cNvPr>
          <p:cNvSpPr/>
          <p:nvPr/>
        </p:nvSpPr>
        <p:spPr>
          <a:xfrm>
            <a:off x="3452010" y="3215810"/>
            <a:ext cx="5514010" cy="1833719"/>
          </a:xfrm>
          <a:prstGeom prst="rect">
            <a:avLst/>
          </a:prstGeom>
          <a:noFill/>
          <a:ln w="12700" cap="flat">
            <a:solidFill>
              <a:srgbClr val="FFFF00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9967055D-6EB6-4611-A8ED-8F1A04628811}"/>
              </a:ext>
            </a:extLst>
          </p:cNvPr>
          <p:cNvSpPr/>
          <p:nvPr/>
        </p:nvSpPr>
        <p:spPr>
          <a:xfrm>
            <a:off x="3452010" y="5049529"/>
            <a:ext cx="5514010" cy="610839"/>
          </a:xfrm>
          <a:prstGeom prst="rect">
            <a:avLst/>
          </a:prstGeom>
          <a:noFill/>
          <a:ln w="12700" cap="flat">
            <a:solidFill>
              <a:srgbClr val="FFFF00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FF7B1292-210C-4D42-B8AE-88326BD8ADA9}"/>
              </a:ext>
            </a:extLst>
          </p:cNvPr>
          <p:cNvSpPr/>
          <p:nvPr/>
        </p:nvSpPr>
        <p:spPr>
          <a:xfrm>
            <a:off x="3327568" y="5991587"/>
            <a:ext cx="5514010" cy="610839"/>
          </a:xfrm>
          <a:prstGeom prst="rect">
            <a:avLst/>
          </a:prstGeom>
          <a:noFill/>
          <a:ln w="12700" cap="flat">
            <a:solidFill>
              <a:srgbClr val="FFFF00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7AC7C6E-177E-4FDF-89C4-886521D336D2}"/>
              </a:ext>
            </a:extLst>
          </p:cNvPr>
          <p:cNvSpPr txBox="1"/>
          <p:nvPr/>
        </p:nvSpPr>
        <p:spPr>
          <a:xfrm>
            <a:off x="7286922" y="1052791"/>
            <a:ext cx="2206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상품정보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(</a:t>
            </a:r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제품명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, </a:t>
            </a:r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가격 등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)</a:t>
            </a:r>
          </a:p>
          <a:p>
            <a:pPr algn="ctr"/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결제완료 후 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redirect URL</a:t>
            </a: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A195F488-E3FB-4DBF-8979-98C8EADD7AAA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6B3C0EF-755A-4A44-B8FB-A5B8847BABF8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결제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결제 요청</a:t>
            </a:r>
          </a:p>
        </p:txBody>
      </p:sp>
    </p:spTree>
    <p:extLst>
      <p:ext uri="{BB962C8B-B14F-4D97-AF65-F5344CB8AC3E}">
        <p14:creationId xmlns:p14="http://schemas.microsoft.com/office/powerpoint/2010/main" val="2049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23" grpId="0" animBg="1"/>
      <p:bldP spid="24" grpId="0" animBg="1"/>
      <p:bldP spid="25" grpId="0" animBg="1"/>
      <p:bldP spid="2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BD0BC600-103D-4464-9CDC-6E52DDC3FECF}"/>
              </a:ext>
            </a:extLst>
          </p:cNvPr>
          <p:cNvGrpSpPr/>
          <p:nvPr/>
        </p:nvGrpSpPr>
        <p:grpSpPr>
          <a:xfrm>
            <a:off x="698293" y="943510"/>
            <a:ext cx="6814550" cy="5654862"/>
            <a:chOff x="4665181" y="845686"/>
            <a:chExt cx="6814550" cy="565486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32FD154-D33D-46F0-83E2-F5AF119A8C6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7" name="그래픽 6">
              <a:extLst>
                <a:ext uri="{FF2B5EF4-FFF2-40B4-BE49-F238E27FC236}">
                  <a16:creationId xmlns:a16="http://schemas.microsoft.com/office/drawing/2014/main" id="{ED8841E7-54A4-4F29-A048-ADC553283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A3140F4-4C63-4549-9D22-6EA22629B849}"/>
              </a:ext>
            </a:extLst>
          </p:cNvPr>
          <p:cNvSpPr/>
          <p:nvPr/>
        </p:nvSpPr>
        <p:spPr>
          <a:xfrm>
            <a:off x="707799" y="255574"/>
            <a:ext cx="379228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결제 </a:t>
            </a:r>
            <a:r>
              <a:rPr lang="en-US" altLang="ko-KR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결제 요청</a:t>
            </a:r>
          </a:p>
        </p:txBody>
      </p:sp>
      <p:pic>
        <p:nvPicPr>
          <p:cNvPr id="3" name="그림 2" descr="텍스트이(가) 표시된 사진&#10;&#10;자동 생성된 설명">
            <a:extLst>
              <a:ext uri="{FF2B5EF4-FFF2-40B4-BE49-F238E27FC236}">
                <a16:creationId xmlns:a16="http://schemas.microsoft.com/office/drawing/2014/main" id="{3DE2DA4C-CFD8-4987-887A-072D183B5E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37" y="1070687"/>
            <a:ext cx="6441799" cy="3850634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29A2976D-06AC-4E91-868E-126A6E0140E4}"/>
              </a:ext>
            </a:extLst>
          </p:cNvPr>
          <p:cNvGrpSpPr/>
          <p:nvPr/>
        </p:nvGrpSpPr>
        <p:grpSpPr>
          <a:xfrm>
            <a:off x="8757918" y="914069"/>
            <a:ext cx="2476500" cy="5039389"/>
            <a:chOff x="7892799" y="1060761"/>
            <a:chExt cx="2476500" cy="5039389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9219023F-3E69-4119-B19E-67F7D7A3CBF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4" name="그래픽 13">
              <a:extLst>
                <a:ext uri="{FF2B5EF4-FFF2-40B4-BE49-F238E27FC236}">
                  <a16:creationId xmlns:a16="http://schemas.microsoft.com/office/drawing/2014/main" id="{3D7FF861-B27D-48D0-9200-EA1557325F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15" name="그림 개체 틀 7">
            <a:extLst>
              <a:ext uri="{FF2B5EF4-FFF2-40B4-BE49-F238E27FC236}">
                <a16:creationId xmlns:a16="http://schemas.microsoft.com/office/drawing/2014/main" id="{694C60AF-396B-4099-8AAB-1FD4437DAEB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" b="26"/>
          <a:stretch>
            <a:fillRect/>
          </a:stretch>
        </p:blipFill>
        <p:spPr>
          <a:xfrm>
            <a:off x="8905875" y="1071563"/>
            <a:ext cx="2179638" cy="4714875"/>
          </a:xfrm>
          <a:prstGeom prst="roundRect">
            <a:avLst>
              <a:gd name="adj" fmla="val 7322"/>
            </a:avLst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84661D53-DB79-450C-8FD3-D83824EDFD36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310331-D97F-490D-BE57-C27822C8DBA8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결제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결제 요청</a:t>
            </a:r>
          </a:p>
        </p:txBody>
      </p:sp>
    </p:spTree>
    <p:extLst>
      <p:ext uri="{BB962C8B-B14F-4D97-AF65-F5344CB8AC3E}">
        <p14:creationId xmlns:p14="http://schemas.microsoft.com/office/powerpoint/2010/main" val="254295580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BD0BC600-103D-4464-9CDC-6E52DDC3FECF}"/>
              </a:ext>
            </a:extLst>
          </p:cNvPr>
          <p:cNvGrpSpPr/>
          <p:nvPr/>
        </p:nvGrpSpPr>
        <p:grpSpPr>
          <a:xfrm>
            <a:off x="698293" y="943510"/>
            <a:ext cx="6814550" cy="5654862"/>
            <a:chOff x="4665181" y="845686"/>
            <a:chExt cx="6814550" cy="565486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32FD154-D33D-46F0-83E2-F5AF119A8C6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7" name="그래픽 6">
              <a:extLst>
                <a:ext uri="{FF2B5EF4-FFF2-40B4-BE49-F238E27FC236}">
                  <a16:creationId xmlns:a16="http://schemas.microsoft.com/office/drawing/2014/main" id="{ED8841E7-54A4-4F29-A048-ADC553283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42421F98-E8D0-4098-AFBE-DD25955CBEB6}"/>
              </a:ext>
            </a:extLst>
          </p:cNvPr>
          <p:cNvSpPr txBox="1"/>
          <p:nvPr/>
        </p:nvSpPr>
        <p:spPr>
          <a:xfrm>
            <a:off x="7972746" y="2105561"/>
            <a:ext cx="362677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승인 요청</a:t>
            </a:r>
            <a:endParaRPr lang="en-US" altLang="ko-KR" sz="2000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Tx/>
              <a:buChar char="-"/>
            </a:pPr>
            <a:r>
              <a:rPr lang="en-US" altLang="ko-KR" b="1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Tid</a:t>
            </a:r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Tx/>
              <a:buChar char="-"/>
            </a:pPr>
            <a:r>
              <a:rPr lang="en-US" altLang="ko-KR" b="1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Pg_token</a:t>
            </a:r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r>
              <a:rPr lang="en-US" altLang="ko-KR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2. </a:t>
            </a:r>
            <a:r>
              <a:rPr lang="ko-KR" altLang="en-US" sz="20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이메일 발송</a:t>
            </a:r>
            <a:endParaRPr lang="en-US" altLang="ko-KR" sz="2000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예매자 정보</a:t>
            </a:r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Tx/>
              <a:buChar char="-"/>
            </a:pPr>
            <a:r>
              <a:rPr lang="ko-KR" altLang="en-US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예매 내역</a:t>
            </a:r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endParaRPr lang="en-US" altLang="ko-KR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CA3140F4-4C63-4549-9D22-6EA22629B849}"/>
              </a:ext>
            </a:extLst>
          </p:cNvPr>
          <p:cNvSpPr/>
          <p:nvPr/>
        </p:nvSpPr>
        <p:spPr>
          <a:xfrm>
            <a:off x="707799" y="255574"/>
            <a:ext cx="377173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결제 </a:t>
            </a:r>
            <a:r>
              <a:rPr lang="en-US" altLang="ko-KR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승인 요청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55FC578-E6F2-4955-9D95-415C7BA941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2" r="7550"/>
          <a:stretch/>
        </p:blipFill>
        <p:spPr>
          <a:xfrm>
            <a:off x="784394" y="1353608"/>
            <a:ext cx="6661359" cy="3622532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FC572339-1E23-4858-BFD1-203B8B78F3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37" y="983118"/>
            <a:ext cx="3878383" cy="330883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100E8DC3-7577-459F-96B7-A38020EE0706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971DC4-7F20-4BBF-A540-2F95529FCDB6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결제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승인 요청</a:t>
            </a:r>
          </a:p>
        </p:txBody>
      </p:sp>
    </p:spTree>
    <p:extLst>
      <p:ext uri="{BB962C8B-B14F-4D97-AF65-F5344CB8AC3E}">
        <p14:creationId xmlns:p14="http://schemas.microsoft.com/office/powerpoint/2010/main" val="355281863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그림 29" descr="텍스트이(가) 표시된 사진&#10;&#10;자동 생성된 설명">
            <a:extLst>
              <a:ext uri="{FF2B5EF4-FFF2-40B4-BE49-F238E27FC236}">
                <a16:creationId xmlns:a16="http://schemas.microsoft.com/office/drawing/2014/main" id="{0F097939-841E-475C-AE50-2B394B801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7217" y="1629560"/>
            <a:ext cx="6699499" cy="3985047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7AEB8C88-7EA7-4E24-9D1E-19CDAC6BCD5B}"/>
              </a:ext>
            </a:extLst>
          </p:cNvPr>
          <p:cNvSpPr/>
          <p:nvPr/>
        </p:nvSpPr>
        <p:spPr>
          <a:xfrm>
            <a:off x="1606299" y="1593447"/>
            <a:ext cx="2714467" cy="77021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클라이언트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ACE7E81F-5DD4-4C5E-8B8A-69F83AB56C80}"/>
              </a:ext>
            </a:extLst>
          </p:cNvPr>
          <p:cNvSpPr/>
          <p:nvPr/>
        </p:nvSpPr>
        <p:spPr>
          <a:xfrm>
            <a:off x="1606299" y="4844396"/>
            <a:ext cx="2714461" cy="770211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dirty="0">
                <a:solidFill>
                  <a:schemeClr val="tx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카카오서버</a:t>
            </a:r>
          </a:p>
        </p:txBody>
      </p: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852A9E3C-E3FF-4417-8898-06F779003BE3}"/>
              </a:ext>
            </a:extLst>
          </p:cNvPr>
          <p:cNvCxnSpPr>
            <a:cxnSpLocks/>
          </p:cNvCxnSpPr>
          <p:nvPr/>
        </p:nvCxnSpPr>
        <p:spPr>
          <a:xfrm>
            <a:off x="2907510" y="2728343"/>
            <a:ext cx="0" cy="17513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2ED01912-AD58-4332-AD46-D784975F9995}"/>
              </a:ext>
            </a:extLst>
          </p:cNvPr>
          <p:cNvCxnSpPr>
            <a:cxnSpLocks/>
          </p:cNvCxnSpPr>
          <p:nvPr/>
        </p:nvCxnSpPr>
        <p:spPr>
          <a:xfrm flipV="1">
            <a:off x="3123267" y="2728344"/>
            <a:ext cx="0" cy="17513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3198563B-14BE-4901-9400-88F490295CD8}"/>
              </a:ext>
            </a:extLst>
          </p:cNvPr>
          <p:cNvSpPr/>
          <p:nvPr/>
        </p:nvSpPr>
        <p:spPr>
          <a:xfrm>
            <a:off x="707798" y="255574"/>
            <a:ext cx="383337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결제 </a:t>
            </a:r>
            <a:r>
              <a:rPr lang="en-US" altLang="ko-KR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승인 요청</a:t>
            </a:r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E46794F2-084E-4496-BDC0-065A1FD943F6}"/>
              </a:ext>
            </a:extLst>
          </p:cNvPr>
          <p:cNvSpPr/>
          <p:nvPr/>
        </p:nvSpPr>
        <p:spPr>
          <a:xfrm>
            <a:off x="5893667" y="2366112"/>
            <a:ext cx="5818873" cy="2016317"/>
          </a:xfrm>
          <a:prstGeom prst="rect">
            <a:avLst/>
          </a:prstGeom>
          <a:noFill/>
          <a:ln w="12700" cap="flat">
            <a:solidFill>
              <a:srgbClr val="FFFF00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7444395-B398-4331-A832-8B7DBF9C0C3B}"/>
              </a:ext>
            </a:extLst>
          </p:cNvPr>
          <p:cNvSpPr txBox="1"/>
          <p:nvPr/>
        </p:nvSpPr>
        <p:spPr>
          <a:xfrm>
            <a:off x="193050" y="3126973"/>
            <a:ext cx="27144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TID(</a:t>
            </a:r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결제 고유 번호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)</a:t>
            </a:r>
          </a:p>
          <a:p>
            <a:pPr algn="ctr"/>
            <a:r>
              <a:rPr lang="en-US" altLang="ko-KR" sz="1400" b="1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pg_token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(</a:t>
            </a:r>
            <a:r>
              <a:rPr lang="en-US" altLang="ko-KR" sz="1400" b="1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approval_url</a:t>
            </a:r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로 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redirection</a:t>
            </a:r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해줄 때 </a:t>
            </a:r>
            <a:r>
              <a:rPr lang="en-US" altLang="ko-KR" sz="1400" b="1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pg_token</a:t>
            </a:r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을 </a:t>
            </a:r>
            <a:r>
              <a:rPr lang="en-US" altLang="ko-KR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query string</a:t>
            </a:r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으로 전달</a:t>
            </a:r>
            <a:endParaRPr lang="en-US" altLang="ko-KR" sz="1400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02CA39F-5CA8-4C15-AF97-3098A1B1F931}"/>
              </a:ext>
            </a:extLst>
          </p:cNvPr>
          <p:cNvSpPr txBox="1"/>
          <p:nvPr/>
        </p:nvSpPr>
        <p:spPr>
          <a:xfrm>
            <a:off x="2969154" y="3395900"/>
            <a:ext cx="21380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400" b="1" dirty="0">
                <a:latin typeface="한글누리" panose="020B0303000000000000" pitchFamily="50" charset="-127"/>
                <a:ea typeface="한글누리" panose="020B0303000000000000" pitchFamily="50" charset="-127"/>
              </a:rPr>
              <a:t>완료된 결제정보</a:t>
            </a:r>
            <a:endParaRPr lang="en-US" altLang="ko-KR" sz="1400" b="1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pic>
        <p:nvPicPr>
          <p:cNvPr id="31" name="그림 30">
            <a:extLst>
              <a:ext uri="{FF2B5EF4-FFF2-40B4-BE49-F238E27FC236}">
                <a16:creationId xmlns:a16="http://schemas.microsoft.com/office/drawing/2014/main" id="{D12DED43-98DB-47A8-85B6-5526D67328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437" y="853526"/>
            <a:ext cx="6935057" cy="591663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C1407528-841D-4776-8DD6-E59A0E490429}"/>
              </a:ext>
            </a:extLst>
          </p:cNvPr>
          <p:cNvSpPr/>
          <p:nvPr/>
        </p:nvSpPr>
        <p:spPr>
          <a:xfrm>
            <a:off x="5893666" y="4382429"/>
            <a:ext cx="5818873" cy="301083"/>
          </a:xfrm>
          <a:prstGeom prst="rect">
            <a:avLst/>
          </a:prstGeom>
          <a:noFill/>
          <a:ln w="12700" cap="flat">
            <a:solidFill>
              <a:srgbClr val="FFFF00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7DDFF8CE-EB96-4912-9507-955BF83D9012}"/>
              </a:ext>
            </a:extLst>
          </p:cNvPr>
          <p:cNvSpPr/>
          <p:nvPr/>
        </p:nvSpPr>
        <p:spPr>
          <a:xfrm>
            <a:off x="358589" y="32858"/>
            <a:ext cx="11474822" cy="655175"/>
          </a:xfrm>
          <a:prstGeom prst="rect">
            <a:avLst/>
          </a:pr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AADF77-A5DD-4BAB-ADB1-919478838503}"/>
              </a:ext>
            </a:extLst>
          </p:cNvPr>
          <p:cNvSpPr txBox="1"/>
          <p:nvPr/>
        </p:nvSpPr>
        <p:spPr>
          <a:xfrm>
            <a:off x="741825" y="129612"/>
            <a:ext cx="50857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카카오페이 결제 </a:t>
            </a:r>
            <a:r>
              <a:rPr lang="en-US" altLang="ko-KR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– </a:t>
            </a:r>
            <a:r>
              <a:rPr lang="ko-KR" altLang="en-US" sz="2400" b="1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승인 요청</a:t>
            </a:r>
          </a:p>
        </p:txBody>
      </p:sp>
    </p:spTree>
    <p:extLst>
      <p:ext uri="{BB962C8B-B14F-4D97-AF65-F5344CB8AC3E}">
        <p14:creationId xmlns:p14="http://schemas.microsoft.com/office/powerpoint/2010/main" val="47113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/>
      <p:bldP spid="28" grpId="0"/>
      <p:bldP spid="1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DD3EB81-2FA8-4695-BCC5-2B37EBCB76BB}"/>
              </a:ext>
            </a:extLst>
          </p:cNvPr>
          <p:cNvSpPr txBox="1"/>
          <p:nvPr/>
        </p:nvSpPr>
        <p:spPr>
          <a:xfrm>
            <a:off x="3175000" y="3828549"/>
            <a:ext cx="584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Testing</a:t>
            </a:r>
            <a:r>
              <a:rPr lang="ko-KR" altLang="en-US" sz="40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ko-KR" sz="40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Time</a:t>
            </a:r>
            <a:endParaRPr lang="ko-KR" altLang="en-US" sz="4000" dirty="0">
              <a:solidFill>
                <a:srgbClr val="292938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DE747384-8E2D-43F7-A808-E8AD3BE52497}"/>
              </a:ext>
            </a:extLst>
          </p:cNvPr>
          <p:cNvGrpSpPr/>
          <p:nvPr/>
        </p:nvGrpSpPr>
        <p:grpSpPr>
          <a:xfrm>
            <a:off x="5582308" y="2539413"/>
            <a:ext cx="1027384" cy="1170074"/>
            <a:chOff x="6830083" y="5571172"/>
            <a:chExt cx="342900" cy="390525"/>
          </a:xfrm>
          <a:solidFill>
            <a:srgbClr val="292938"/>
          </a:solidFill>
        </p:grpSpPr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0C742B54-7EA3-4403-B575-8EECE8354E9F}"/>
                </a:ext>
              </a:extLst>
            </p:cNvPr>
            <p:cNvSpPr/>
            <p:nvPr/>
          </p:nvSpPr>
          <p:spPr>
            <a:xfrm>
              <a:off x="6830083" y="5571172"/>
              <a:ext cx="342900" cy="390525"/>
            </a:xfrm>
            <a:custGeom>
              <a:avLst/>
              <a:gdLst>
                <a:gd name="connsiteX0" fmla="*/ 329375 w 342900"/>
                <a:gd name="connsiteY0" fmla="*/ 318802 h 390525"/>
                <a:gd name="connsiteX1" fmla="*/ 307181 w 342900"/>
                <a:gd name="connsiteY1" fmla="*/ 318802 h 390525"/>
                <a:gd name="connsiteX2" fmla="*/ 340423 w 342900"/>
                <a:gd name="connsiteY2" fmla="*/ 218885 h 390525"/>
                <a:gd name="connsiteX3" fmla="*/ 204121 w 342900"/>
                <a:gd name="connsiteY3" fmla="*/ 54388 h 390525"/>
                <a:gd name="connsiteX4" fmla="*/ 207169 w 342900"/>
                <a:gd name="connsiteY4" fmla="*/ 40481 h 390525"/>
                <a:gd name="connsiteX5" fmla="*/ 173831 w 342900"/>
                <a:gd name="connsiteY5" fmla="*/ 7144 h 390525"/>
                <a:gd name="connsiteX6" fmla="*/ 140494 w 342900"/>
                <a:gd name="connsiteY6" fmla="*/ 40481 h 390525"/>
                <a:gd name="connsiteX7" fmla="*/ 143542 w 342900"/>
                <a:gd name="connsiteY7" fmla="*/ 54388 h 390525"/>
                <a:gd name="connsiteX8" fmla="*/ 7239 w 342900"/>
                <a:gd name="connsiteY8" fmla="*/ 218885 h 390525"/>
                <a:gd name="connsiteX9" fmla="*/ 40481 w 342900"/>
                <a:gd name="connsiteY9" fmla="*/ 318802 h 390525"/>
                <a:gd name="connsiteX10" fmla="*/ 18288 w 342900"/>
                <a:gd name="connsiteY10" fmla="*/ 318802 h 390525"/>
                <a:gd name="connsiteX11" fmla="*/ 7144 w 342900"/>
                <a:gd name="connsiteY11" fmla="*/ 329946 h 390525"/>
                <a:gd name="connsiteX12" fmla="*/ 23336 w 342900"/>
                <a:gd name="connsiteY12" fmla="*/ 369475 h 390525"/>
                <a:gd name="connsiteX13" fmla="*/ 62675 w 342900"/>
                <a:gd name="connsiteY13" fmla="*/ 386239 h 390525"/>
                <a:gd name="connsiteX14" fmla="*/ 284702 w 342900"/>
                <a:gd name="connsiteY14" fmla="*/ 386239 h 390525"/>
                <a:gd name="connsiteX15" fmla="*/ 324040 w 342900"/>
                <a:gd name="connsiteY15" fmla="*/ 369475 h 390525"/>
                <a:gd name="connsiteX16" fmla="*/ 340233 w 342900"/>
                <a:gd name="connsiteY16" fmla="*/ 329946 h 390525"/>
                <a:gd name="connsiteX17" fmla="*/ 329375 w 342900"/>
                <a:gd name="connsiteY17" fmla="*/ 318802 h 390525"/>
                <a:gd name="connsiteX18" fmla="*/ 162782 w 342900"/>
                <a:gd name="connsiteY18" fmla="*/ 40481 h 390525"/>
                <a:gd name="connsiteX19" fmla="*/ 173927 w 342900"/>
                <a:gd name="connsiteY19" fmla="*/ 29337 h 390525"/>
                <a:gd name="connsiteX20" fmla="*/ 185071 w 342900"/>
                <a:gd name="connsiteY20" fmla="*/ 40481 h 390525"/>
                <a:gd name="connsiteX21" fmla="*/ 173927 w 342900"/>
                <a:gd name="connsiteY21" fmla="*/ 51626 h 390525"/>
                <a:gd name="connsiteX22" fmla="*/ 162782 w 342900"/>
                <a:gd name="connsiteY22" fmla="*/ 40481 h 390525"/>
                <a:gd name="connsiteX23" fmla="*/ 29623 w 342900"/>
                <a:gd name="connsiteY23" fmla="*/ 218885 h 390525"/>
                <a:gd name="connsiteX24" fmla="*/ 173927 w 342900"/>
                <a:gd name="connsiteY24" fmla="*/ 73819 h 390525"/>
                <a:gd name="connsiteX25" fmla="*/ 318230 w 342900"/>
                <a:gd name="connsiteY25" fmla="*/ 218885 h 390525"/>
                <a:gd name="connsiteX26" fmla="*/ 278035 w 342900"/>
                <a:gd name="connsiteY26" fmla="*/ 318802 h 390525"/>
                <a:gd name="connsiteX27" fmla="*/ 244030 w 342900"/>
                <a:gd name="connsiteY27" fmla="*/ 318802 h 390525"/>
                <a:gd name="connsiteX28" fmla="*/ 296037 w 342900"/>
                <a:gd name="connsiteY28" fmla="*/ 218885 h 390525"/>
                <a:gd name="connsiteX29" fmla="*/ 173927 w 342900"/>
                <a:gd name="connsiteY29" fmla="*/ 96774 h 390525"/>
                <a:gd name="connsiteX30" fmla="*/ 51816 w 342900"/>
                <a:gd name="connsiteY30" fmla="*/ 218885 h 390525"/>
                <a:gd name="connsiteX31" fmla="*/ 103822 w 342900"/>
                <a:gd name="connsiteY31" fmla="*/ 318802 h 390525"/>
                <a:gd name="connsiteX32" fmla="*/ 69818 w 342900"/>
                <a:gd name="connsiteY32" fmla="*/ 318802 h 390525"/>
                <a:gd name="connsiteX33" fmla="*/ 29623 w 342900"/>
                <a:gd name="connsiteY33" fmla="*/ 218885 h 390525"/>
                <a:gd name="connsiteX34" fmla="*/ 119348 w 342900"/>
                <a:gd name="connsiteY34" fmla="*/ 273844 h 390525"/>
                <a:gd name="connsiteX35" fmla="*/ 103632 w 342900"/>
                <a:gd name="connsiteY35" fmla="*/ 273844 h 390525"/>
                <a:gd name="connsiteX36" fmla="*/ 96298 w 342900"/>
                <a:gd name="connsiteY36" fmla="*/ 281178 h 390525"/>
                <a:gd name="connsiteX37" fmla="*/ 75057 w 342900"/>
                <a:gd name="connsiteY37" fmla="*/ 229933 h 390525"/>
                <a:gd name="connsiteX38" fmla="*/ 85249 w 342900"/>
                <a:gd name="connsiteY38" fmla="*/ 229933 h 390525"/>
                <a:gd name="connsiteX39" fmla="*/ 96584 w 342900"/>
                <a:gd name="connsiteY39" fmla="*/ 220123 h 390525"/>
                <a:gd name="connsiteX40" fmla="*/ 85534 w 342900"/>
                <a:gd name="connsiteY40" fmla="*/ 207741 h 390525"/>
                <a:gd name="connsiteX41" fmla="*/ 75057 w 342900"/>
                <a:gd name="connsiteY41" fmla="*/ 207741 h 390525"/>
                <a:gd name="connsiteX42" fmla="*/ 96298 w 342900"/>
                <a:gd name="connsiteY42" fmla="*/ 156496 h 390525"/>
                <a:gd name="connsiteX43" fmla="*/ 103632 w 342900"/>
                <a:gd name="connsiteY43" fmla="*/ 163830 h 390525"/>
                <a:gd name="connsiteX44" fmla="*/ 119348 w 342900"/>
                <a:gd name="connsiteY44" fmla="*/ 163830 h 390525"/>
                <a:gd name="connsiteX45" fmla="*/ 119348 w 342900"/>
                <a:gd name="connsiteY45" fmla="*/ 148114 h 390525"/>
                <a:gd name="connsiteX46" fmla="*/ 112014 w 342900"/>
                <a:gd name="connsiteY46" fmla="*/ 140779 h 390525"/>
                <a:gd name="connsiteX47" fmla="*/ 163259 w 342900"/>
                <a:gd name="connsiteY47" fmla="*/ 119539 h 390525"/>
                <a:gd name="connsiteX48" fmla="*/ 163259 w 342900"/>
                <a:gd name="connsiteY48" fmla="*/ 129730 h 390525"/>
                <a:gd name="connsiteX49" fmla="*/ 173069 w 342900"/>
                <a:gd name="connsiteY49" fmla="*/ 141065 h 390525"/>
                <a:gd name="connsiteX50" fmla="*/ 185451 w 342900"/>
                <a:gd name="connsiteY50" fmla="*/ 130016 h 390525"/>
                <a:gd name="connsiteX51" fmla="*/ 185451 w 342900"/>
                <a:gd name="connsiteY51" fmla="*/ 119539 h 390525"/>
                <a:gd name="connsiteX52" fmla="*/ 236696 w 342900"/>
                <a:gd name="connsiteY52" fmla="*/ 140779 h 390525"/>
                <a:gd name="connsiteX53" fmla="*/ 229362 w 342900"/>
                <a:gd name="connsiteY53" fmla="*/ 148114 h 390525"/>
                <a:gd name="connsiteX54" fmla="*/ 229362 w 342900"/>
                <a:gd name="connsiteY54" fmla="*/ 163830 h 390525"/>
                <a:gd name="connsiteX55" fmla="*/ 245078 w 342900"/>
                <a:gd name="connsiteY55" fmla="*/ 163830 h 390525"/>
                <a:gd name="connsiteX56" fmla="*/ 252413 w 342900"/>
                <a:gd name="connsiteY56" fmla="*/ 156496 h 390525"/>
                <a:gd name="connsiteX57" fmla="*/ 273653 w 342900"/>
                <a:gd name="connsiteY57" fmla="*/ 207741 h 390525"/>
                <a:gd name="connsiteX58" fmla="*/ 263461 w 342900"/>
                <a:gd name="connsiteY58" fmla="*/ 207741 h 390525"/>
                <a:gd name="connsiteX59" fmla="*/ 252126 w 342900"/>
                <a:gd name="connsiteY59" fmla="*/ 217551 h 390525"/>
                <a:gd name="connsiteX60" fmla="*/ 263176 w 342900"/>
                <a:gd name="connsiteY60" fmla="*/ 229933 h 390525"/>
                <a:gd name="connsiteX61" fmla="*/ 273653 w 342900"/>
                <a:gd name="connsiteY61" fmla="*/ 229933 h 390525"/>
                <a:gd name="connsiteX62" fmla="*/ 252413 w 342900"/>
                <a:gd name="connsiteY62" fmla="*/ 281178 h 390525"/>
                <a:gd name="connsiteX63" fmla="*/ 245078 w 342900"/>
                <a:gd name="connsiteY63" fmla="*/ 273844 h 390525"/>
                <a:gd name="connsiteX64" fmla="*/ 229362 w 342900"/>
                <a:gd name="connsiteY64" fmla="*/ 273844 h 390525"/>
                <a:gd name="connsiteX65" fmla="*/ 229362 w 342900"/>
                <a:gd name="connsiteY65" fmla="*/ 289560 h 390525"/>
                <a:gd name="connsiteX66" fmla="*/ 236696 w 342900"/>
                <a:gd name="connsiteY66" fmla="*/ 296894 h 390525"/>
                <a:gd name="connsiteX67" fmla="*/ 185451 w 342900"/>
                <a:gd name="connsiteY67" fmla="*/ 318135 h 390525"/>
                <a:gd name="connsiteX68" fmla="*/ 185451 w 342900"/>
                <a:gd name="connsiteY68" fmla="*/ 307943 h 390525"/>
                <a:gd name="connsiteX69" fmla="*/ 175641 w 342900"/>
                <a:gd name="connsiteY69" fmla="*/ 296608 h 390525"/>
                <a:gd name="connsiteX70" fmla="*/ 163259 w 342900"/>
                <a:gd name="connsiteY70" fmla="*/ 307658 h 390525"/>
                <a:gd name="connsiteX71" fmla="*/ 163259 w 342900"/>
                <a:gd name="connsiteY71" fmla="*/ 318135 h 390525"/>
                <a:gd name="connsiteX72" fmla="*/ 112014 w 342900"/>
                <a:gd name="connsiteY72" fmla="*/ 296894 h 390525"/>
                <a:gd name="connsiteX73" fmla="*/ 119348 w 342900"/>
                <a:gd name="connsiteY73" fmla="*/ 289560 h 390525"/>
                <a:gd name="connsiteX74" fmla="*/ 119348 w 342900"/>
                <a:gd name="connsiteY74" fmla="*/ 273844 h 390525"/>
                <a:gd name="connsiteX75" fmla="*/ 284226 w 342900"/>
                <a:gd name="connsiteY75" fmla="*/ 363950 h 390525"/>
                <a:gd name="connsiteX76" fmla="*/ 63627 w 342900"/>
                <a:gd name="connsiteY76" fmla="*/ 363950 h 390525"/>
                <a:gd name="connsiteX77" fmla="*/ 32385 w 342900"/>
                <a:gd name="connsiteY77" fmla="*/ 340995 h 390525"/>
                <a:gd name="connsiteX78" fmla="*/ 315373 w 342900"/>
                <a:gd name="connsiteY78" fmla="*/ 340995 h 390525"/>
                <a:gd name="connsiteX79" fmla="*/ 284226 w 342900"/>
                <a:gd name="connsiteY79" fmla="*/ 3639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42900" h="390525">
                  <a:moveTo>
                    <a:pt x="329375" y="318802"/>
                  </a:moveTo>
                  <a:lnTo>
                    <a:pt x="307181" y="318802"/>
                  </a:lnTo>
                  <a:cubicBezTo>
                    <a:pt x="328803" y="290131"/>
                    <a:pt x="340423" y="255460"/>
                    <a:pt x="340423" y="218885"/>
                  </a:cubicBezTo>
                  <a:cubicBezTo>
                    <a:pt x="340423" y="137065"/>
                    <a:pt x="281559" y="68771"/>
                    <a:pt x="204121" y="54388"/>
                  </a:cubicBezTo>
                  <a:cubicBezTo>
                    <a:pt x="206026" y="50197"/>
                    <a:pt x="207169" y="45434"/>
                    <a:pt x="207169" y="40481"/>
                  </a:cubicBezTo>
                  <a:cubicBezTo>
                    <a:pt x="207169" y="22098"/>
                    <a:pt x="192214" y="7144"/>
                    <a:pt x="173831" y="7144"/>
                  </a:cubicBezTo>
                  <a:cubicBezTo>
                    <a:pt x="155448" y="7144"/>
                    <a:pt x="140494" y="22098"/>
                    <a:pt x="140494" y="40481"/>
                  </a:cubicBezTo>
                  <a:cubicBezTo>
                    <a:pt x="140494" y="45434"/>
                    <a:pt x="141637" y="50102"/>
                    <a:pt x="143542" y="54388"/>
                  </a:cubicBezTo>
                  <a:cubicBezTo>
                    <a:pt x="66104" y="68771"/>
                    <a:pt x="7239" y="137065"/>
                    <a:pt x="7239" y="218885"/>
                  </a:cubicBezTo>
                  <a:cubicBezTo>
                    <a:pt x="7239" y="255460"/>
                    <a:pt x="18955" y="290131"/>
                    <a:pt x="40481" y="318802"/>
                  </a:cubicBezTo>
                  <a:lnTo>
                    <a:pt x="18288" y="318802"/>
                  </a:lnTo>
                  <a:cubicBezTo>
                    <a:pt x="12192" y="318802"/>
                    <a:pt x="7144" y="323755"/>
                    <a:pt x="7144" y="329946"/>
                  </a:cubicBezTo>
                  <a:cubicBezTo>
                    <a:pt x="7144" y="344805"/>
                    <a:pt x="12859" y="358807"/>
                    <a:pt x="23336" y="369475"/>
                  </a:cubicBezTo>
                  <a:cubicBezTo>
                    <a:pt x="33909" y="380238"/>
                    <a:pt x="47815" y="386239"/>
                    <a:pt x="62675" y="386239"/>
                  </a:cubicBezTo>
                  <a:lnTo>
                    <a:pt x="284702" y="386239"/>
                  </a:lnTo>
                  <a:cubicBezTo>
                    <a:pt x="299561" y="386239"/>
                    <a:pt x="313468" y="380333"/>
                    <a:pt x="324040" y="369475"/>
                  </a:cubicBezTo>
                  <a:cubicBezTo>
                    <a:pt x="334423" y="358807"/>
                    <a:pt x="340233" y="344805"/>
                    <a:pt x="340233" y="329946"/>
                  </a:cubicBezTo>
                  <a:cubicBezTo>
                    <a:pt x="340423" y="323755"/>
                    <a:pt x="335470" y="318802"/>
                    <a:pt x="329375" y="318802"/>
                  </a:cubicBezTo>
                  <a:close/>
                  <a:moveTo>
                    <a:pt x="162782" y="40481"/>
                  </a:moveTo>
                  <a:cubicBezTo>
                    <a:pt x="162782" y="34385"/>
                    <a:pt x="167735" y="29337"/>
                    <a:pt x="173927" y="29337"/>
                  </a:cubicBezTo>
                  <a:cubicBezTo>
                    <a:pt x="180022" y="29337"/>
                    <a:pt x="185071" y="34290"/>
                    <a:pt x="185071" y="40481"/>
                  </a:cubicBezTo>
                  <a:cubicBezTo>
                    <a:pt x="185071" y="46577"/>
                    <a:pt x="180118" y="51626"/>
                    <a:pt x="173927" y="51626"/>
                  </a:cubicBezTo>
                  <a:cubicBezTo>
                    <a:pt x="167830" y="51626"/>
                    <a:pt x="162782" y="46577"/>
                    <a:pt x="162782" y="40481"/>
                  </a:cubicBezTo>
                  <a:close/>
                  <a:moveTo>
                    <a:pt x="29623" y="218885"/>
                  </a:moveTo>
                  <a:cubicBezTo>
                    <a:pt x="29623" y="138875"/>
                    <a:pt x="94392" y="73819"/>
                    <a:pt x="173927" y="73819"/>
                  </a:cubicBezTo>
                  <a:cubicBezTo>
                    <a:pt x="253460" y="73819"/>
                    <a:pt x="318230" y="138875"/>
                    <a:pt x="318230" y="218885"/>
                  </a:cubicBezTo>
                  <a:cubicBezTo>
                    <a:pt x="318230" y="256508"/>
                    <a:pt x="303943" y="291846"/>
                    <a:pt x="278035" y="318802"/>
                  </a:cubicBezTo>
                  <a:lnTo>
                    <a:pt x="244030" y="318802"/>
                  </a:lnTo>
                  <a:cubicBezTo>
                    <a:pt x="276510" y="295942"/>
                    <a:pt x="296037" y="258985"/>
                    <a:pt x="296037" y="218885"/>
                  </a:cubicBezTo>
                  <a:cubicBezTo>
                    <a:pt x="296037" y="151543"/>
                    <a:pt x="241268" y="96774"/>
                    <a:pt x="173927" y="96774"/>
                  </a:cubicBezTo>
                  <a:cubicBezTo>
                    <a:pt x="106585" y="96774"/>
                    <a:pt x="51816" y="151543"/>
                    <a:pt x="51816" y="218885"/>
                  </a:cubicBezTo>
                  <a:cubicBezTo>
                    <a:pt x="51816" y="258890"/>
                    <a:pt x="71342" y="295942"/>
                    <a:pt x="103822" y="318802"/>
                  </a:cubicBezTo>
                  <a:lnTo>
                    <a:pt x="69818" y="318802"/>
                  </a:lnTo>
                  <a:cubicBezTo>
                    <a:pt x="43815" y="291751"/>
                    <a:pt x="29623" y="256508"/>
                    <a:pt x="29623" y="218885"/>
                  </a:cubicBezTo>
                  <a:close/>
                  <a:moveTo>
                    <a:pt x="119348" y="273844"/>
                  </a:moveTo>
                  <a:cubicBezTo>
                    <a:pt x="114967" y="269558"/>
                    <a:pt x="108013" y="269558"/>
                    <a:pt x="103632" y="273844"/>
                  </a:cubicBezTo>
                  <a:lnTo>
                    <a:pt x="96298" y="281178"/>
                  </a:lnTo>
                  <a:cubicBezTo>
                    <a:pt x="84772" y="266795"/>
                    <a:pt x="77152" y="249174"/>
                    <a:pt x="75057" y="229933"/>
                  </a:cubicBezTo>
                  <a:lnTo>
                    <a:pt x="85249" y="229933"/>
                  </a:lnTo>
                  <a:cubicBezTo>
                    <a:pt x="90964" y="229933"/>
                    <a:pt x="95917" y="225742"/>
                    <a:pt x="96584" y="220123"/>
                  </a:cubicBezTo>
                  <a:cubicBezTo>
                    <a:pt x="97345" y="213455"/>
                    <a:pt x="92107" y="207741"/>
                    <a:pt x="85534" y="207741"/>
                  </a:cubicBezTo>
                  <a:lnTo>
                    <a:pt x="75057" y="207741"/>
                  </a:lnTo>
                  <a:cubicBezTo>
                    <a:pt x="77152" y="188500"/>
                    <a:pt x="84772" y="170879"/>
                    <a:pt x="96298" y="156496"/>
                  </a:cubicBezTo>
                  <a:lnTo>
                    <a:pt x="103632" y="163830"/>
                  </a:lnTo>
                  <a:cubicBezTo>
                    <a:pt x="108013" y="168116"/>
                    <a:pt x="114967" y="168212"/>
                    <a:pt x="119348" y="163830"/>
                  </a:cubicBezTo>
                  <a:cubicBezTo>
                    <a:pt x="123730" y="159449"/>
                    <a:pt x="123634" y="152495"/>
                    <a:pt x="119348" y="148114"/>
                  </a:cubicBezTo>
                  <a:lnTo>
                    <a:pt x="112014" y="140779"/>
                  </a:lnTo>
                  <a:cubicBezTo>
                    <a:pt x="126396" y="129254"/>
                    <a:pt x="144018" y="121634"/>
                    <a:pt x="163259" y="119539"/>
                  </a:cubicBezTo>
                  <a:lnTo>
                    <a:pt x="163259" y="129730"/>
                  </a:lnTo>
                  <a:cubicBezTo>
                    <a:pt x="163259" y="135446"/>
                    <a:pt x="167450" y="140399"/>
                    <a:pt x="173069" y="141065"/>
                  </a:cubicBezTo>
                  <a:cubicBezTo>
                    <a:pt x="179737" y="141827"/>
                    <a:pt x="185451" y="136588"/>
                    <a:pt x="185451" y="130016"/>
                  </a:cubicBezTo>
                  <a:lnTo>
                    <a:pt x="185451" y="119539"/>
                  </a:lnTo>
                  <a:cubicBezTo>
                    <a:pt x="204692" y="121634"/>
                    <a:pt x="222313" y="129254"/>
                    <a:pt x="236696" y="140779"/>
                  </a:cubicBezTo>
                  <a:lnTo>
                    <a:pt x="229362" y="148114"/>
                  </a:lnTo>
                  <a:cubicBezTo>
                    <a:pt x="225076" y="152495"/>
                    <a:pt x="224980" y="159449"/>
                    <a:pt x="229362" y="163830"/>
                  </a:cubicBezTo>
                  <a:cubicBezTo>
                    <a:pt x="233743" y="168116"/>
                    <a:pt x="240696" y="168116"/>
                    <a:pt x="245078" y="163830"/>
                  </a:cubicBezTo>
                  <a:lnTo>
                    <a:pt x="252413" y="156496"/>
                  </a:lnTo>
                  <a:cubicBezTo>
                    <a:pt x="263937" y="170879"/>
                    <a:pt x="271558" y="188500"/>
                    <a:pt x="273653" y="207741"/>
                  </a:cubicBezTo>
                  <a:lnTo>
                    <a:pt x="263461" y="207741"/>
                  </a:lnTo>
                  <a:cubicBezTo>
                    <a:pt x="257746" y="207741"/>
                    <a:pt x="252793" y="211932"/>
                    <a:pt x="252126" y="217551"/>
                  </a:cubicBezTo>
                  <a:cubicBezTo>
                    <a:pt x="251365" y="224219"/>
                    <a:pt x="256604" y="229933"/>
                    <a:pt x="263176" y="229933"/>
                  </a:cubicBezTo>
                  <a:lnTo>
                    <a:pt x="273653" y="229933"/>
                  </a:lnTo>
                  <a:cubicBezTo>
                    <a:pt x="271558" y="249174"/>
                    <a:pt x="263937" y="266795"/>
                    <a:pt x="252413" y="281178"/>
                  </a:cubicBezTo>
                  <a:lnTo>
                    <a:pt x="245078" y="273844"/>
                  </a:lnTo>
                  <a:cubicBezTo>
                    <a:pt x="240696" y="269558"/>
                    <a:pt x="233743" y="269558"/>
                    <a:pt x="229362" y="273844"/>
                  </a:cubicBezTo>
                  <a:cubicBezTo>
                    <a:pt x="224980" y="278225"/>
                    <a:pt x="225076" y="285179"/>
                    <a:pt x="229362" y="289560"/>
                  </a:cubicBezTo>
                  <a:lnTo>
                    <a:pt x="236696" y="296894"/>
                  </a:lnTo>
                  <a:cubicBezTo>
                    <a:pt x="222313" y="308420"/>
                    <a:pt x="204692" y="316040"/>
                    <a:pt x="185451" y="318135"/>
                  </a:cubicBezTo>
                  <a:lnTo>
                    <a:pt x="185451" y="307943"/>
                  </a:lnTo>
                  <a:cubicBezTo>
                    <a:pt x="185451" y="302228"/>
                    <a:pt x="181260" y="297275"/>
                    <a:pt x="175641" y="296608"/>
                  </a:cubicBezTo>
                  <a:cubicBezTo>
                    <a:pt x="168973" y="295847"/>
                    <a:pt x="163259" y="301085"/>
                    <a:pt x="163259" y="307658"/>
                  </a:cubicBezTo>
                  <a:lnTo>
                    <a:pt x="163259" y="318135"/>
                  </a:lnTo>
                  <a:cubicBezTo>
                    <a:pt x="144018" y="316040"/>
                    <a:pt x="126396" y="308420"/>
                    <a:pt x="112014" y="296894"/>
                  </a:cubicBezTo>
                  <a:lnTo>
                    <a:pt x="119348" y="289560"/>
                  </a:lnTo>
                  <a:cubicBezTo>
                    <a:pt x="123634" y="285179"/>
                    <a:pt x="123634" y="278130"/>
                    <a:pt x="119348" y="273844"/>
                  </a:cubicBezTo>
                  <a:close/>
                  <a:moveTo>
                    <a:pt x="284226" y="363950"/>
                  </a:moveTo>
                  <a:lnTo>
                    <a:pt x="63627" y="363950"/>
                  </a:lnTo>
                  <a:cubicBezTo>
                    <a:pt x="49435" y="363950"/>
                    <a:pt x="37052" y="354140"/>
                    <a:pt x="32385" y="340995"/>
                  </a:cubicBezTo>
                  <a:lnTo>
                    <a:pt x="315373" y="340995"/>
                  </a:lnTo>
                  <a:cubicBezTo>
                    <a:pt x="310801" y="354044"/>
                    <a:pt x="298418" y="363950"/>
                    <a:pt x="284226" y="3639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EDECEA"/>
                </a:solidFill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1185F96E-CC68-4729-A58A-B12FCA6C93D1}"/>
                </a:ext>
              </a:extLst>
            </p:cNvPr>
            <p:cNvSpPr/>
            <p:nvPr/>
          </p:nvSpPr>
          <p:spPr>
            <a:xfrm>
              <a:off x="6986102" y="5727308"/>
              <a:ext cx="76200" cy="76200"/>
            </a:xfrm>
            <a:custGeom>
              <a:avLst/>
              <a:gdLst>
                <a:gd name="connsiteX0" fmla="*/ 18288 w 76200"/>
                <a:gd name="connsiteY0" fmla="*/ 73797 h 76200"/>
                <a:gd name="connsiteX1" fmla="*/ 62389 w 76200"/>
                <a:gd name="connsiteY1" fmla="*/ 73797 h 76200"/>
                <a:gd name="connsiteX2" fmla="*/ 73723 w 76200"/>
                <a:gd name="connsiteY2" fmla="*/ 63987 h 76200"/>
                <a:gd name="connsiteX3" fmla="*/ 62674 w 76200"/>
                <a:gd name="connsiteY3" fmla="*/ 51604 h 76200"/>
                <a:gd name="connsiteX4" fmla="*/ 29337 w 76200"/>
                <a:gd name="connsiteY4" fmla="*/ 51604 h 76200"/>
                <a:gd name="connsiteX5" fmla="*/ 29337 w 76200"/>
                <a:gd name="connsiteY5" fmla="*/ 18552 h 76200"/>
                <a:gd name="connsiteX6" fmla="*/ 19526 w 76200"/>
                <a:gd name="connsiteY6" fmla="*/ 7218 h 76200"/>
                <a:gd name="connsiteX7" fmla="*/ 7144 w 76200"/>
                <a:gd name="connsiteY7" fmla="*/ 18267 h 76200"/>
                <a:gd name="connsiteX8" fmla="*/ 7144 w 76200"/>
                <a:gd name="connsiteY8" fmla="*/ 62653 h 76200"/>
                <a:gd name="connsiteX9" fmla="*/ 18288 w 76200"/>
                <a:gd name="connsiteY9" fmla="*/ 7379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18288" y="73797"/>
                  </a:moveTo>
                  <a:lnTo>
                    <a:pt x="62389" y="73797"/>
                  </a:lnTo>
                  <a:cubicBezTo>
                    <a:pt x="68103" y="73797"/>
                    <a:pt x="73057" y="69606"/>
                    <a:pt x="73723" y="63987"/>
                  </a:cubicBezTo>
                  <a:cubicBezTo>
                    <a:pt x="74486" y="57319"/>
                    <a:pt x="69246" y="51604"/>
                    <a:pt x="62674" y="51604"/>
                  </a:cubicBezTo>
                  <a:lnTo>
                    <a:pt x="29337" y="51604"/>
                  </a:lnTo>
                  <a:lnTo>
                    <a:pt x="29337" y="18552"/>
                  </a:lnTo>
                  <a:cubicBezTo>
                    <a:pt x="29337" y="12838"/>
                    <a:pt x="25146" y="7884"/>
                    <a:pt x="19526" y="7218"/>
                  </a:cubicBezTo>
                  <a:cubicBezTo>
                    <a:pt x="12859" y="6456"/>
                    <a:pt x="7144" y="11694"/>
                    <a:pt x="7144" y="18267"/>
                  </a:cubicBezTo>
                  <a:lnTo>
                    <a:pt x="7144" y="62653"/>
                  </a:lnTo>
                  <a:cubicBezTo>
                    <a:pt x="7144" y="68845"/>
                    <a:pt x="12096" y="73797"/>
                    <a:pt x="18288" y="737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EDECE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676974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24F3EDD4-DBB0-4551-B14B-C71C8D950F6C}"/>
              </a:ext>
            </a:extLst>
          </p:cNvPr>
          <p:cNvSpPr/>
          <p:nvPr/>
        </p:nvSpPr>
        <p:spPr>
          <a:xfrm>
            <a:off x="177800" y="2173431"/>
            <a:ext cx="3826762" cy="3826762"/>
          </a:xfrm>
          <a:prstGeom prst="rect">
            <a:avLst/>
          </a:prstGeom>
          <a:solidFill>
            <a:srgbClr val="292938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r>
              <a:rPr lang="en-US" altLang="ko-KR" sz="2400" dirty="0">
                <a:solidFill>
                  <a:srgbClr val="F3F3F3"/>
                </a:solidFill>
                <a:latin typeface="+mj-lt"/>
              </a:rPr>
              <a:t>Butter</a:t>
            </a:r>
            <a:r>
              <a:rPr lang="ko-KR" altLang="en-US" sz="2400" dirty="0">
                <a:solidFill>
                  <a:srgbClr val="F3F3F3"/>
                </a:solidFill>
                <a:latin typeface="+mj-lt"/>
              </a:rPr>
              <a:t> </a:t>
            </a:r>
            <a:r>
              <a:rPr lang="en-US" altLang="ko-KR" sz="2400" dirty="0">
                <a:solidFill>
                  <a:srgbClr val="F3F3F3"/>
                </a:solidFill>
                <a:latin typeface="+mj-lt"/>
              </a:rPr>
              <a:t>Studio</a:t>
            </a:r>
            <a:endParaRPr lang="ko-KR" altLang="en-US" sz="24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BB25D7-766D-4B63-952B-FB2EF3312498}"/>
              </a:ext>
            </a:extLst>
          </p:cNvPr>
          <p:cNvSpPr txBox="1"/>
          <p:nvPr/>
        </p:nvSpPr>
        <p:spPr>
          <a:xfrm>
            <a:off x="4176269" y="6217200"/>
            <a:ext cx="2472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rgbClr val="292938"/>
                </a:solidFill>
                <a:latin typeface="+mj-lt"/>
              </a:rPr>
              <a:t>Client</a:t>
            </a:r>
            <a:endParaRPr lang="ko-KR" altLang="en-US" sz="1400" dirty="0">
              <a:solidFill>
                <a:srgbClr val="292938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1BC7E7-E3D9-478E-8E59-52F71204F8E1}"/>
              </a:ext>
            </a:extLst>
          </p:cNvPr>
          <p:cNvSpPr txBox="1"/>
          <p:nvPr/>
        </p:nvSpPr>
        <p:spPr>
          <a:xfrm>
            <a:off x="8174738" y="6217200"/>
            <a:ext cx="2472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solidFill>
                  <a:srgbClr val="292938"/>
                </a:solidFill>
                <a:latin typeface="+mj-lt"/>
              </a:rPr>
              <a:t>Server</a:t>
            </a:r>
            <a:endParaRPr lang="ko-KR" altLang="en-US" sz="1400" dirty="0">
              <a:solidFill>
                <a:srgbClr val="292938"/>
              </a:solidFill>
              <a:latin typeface="+mj-lt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F43CC87-F34F-4005-A7D6-150D52B13A90}"/>
              </a:ext>
            </a:extLst>
          </p:cNvPr>
          <p:cNvSpPr/>
          <p:nvPr/>
        </p:nvSpPr>
        <p:spPr>
          <a:xfrm>
            <a:off x="4182619" y="2173431"/>
            <a:ext cx="3826762" cy="3826758"/>
          </a:xfrm>
          <a:prstGeom prst="rect">
            <a:avLst/>
          </a:prstGeom>
          <a:noFill/>
          <a:ln w="3810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D00A906A-66CE-4ADD-A00F-D4A019D0281C}"/>
              </a:ext>
            </a:extLst>
          </p:cNvPr>
          <p:cNvSpPr/>
          <p:nvPr/>
        </p:nvSpPr>
        <p:spPr>
          <a:xfrm>
            <a:off x="8187438" y="2173431"/>
            <a:ext cx="3826762" cy="3826758"/>
          </a:xfrm>
          <a:prstGeom prst="rect">
            <a:avLst/>
          </a:prstGeom>
          <a:noFill/>
          <a:ln w="3810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4000" dirty="0">
              <a:solidFill>
                <a:srgbClr val="F3F3F3"/>
              </a:solidFill>
              <a:latin typeface="+mj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4824B6-9EA2-485B-A791-0ADE8F5218A6}"/>
              </a:ext>
            </a:extLst>
          </p:cNvPr>
          <p:cNvSpPr txBox="1"/>
          <p:nvPr/>
        </p:nvSpPr>
        <p:spPr>
          <a:xfrm>
            <a:off x="4176269" y="2173431"/>
            <a:ext cx="38331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latin typeface="+mj-lt"/>
              </a:rPr>
              <a:t>react-multi-carousel</a:t>
            </a:r>
            <a:r>
              <a:rPr lang="en-US" altLang="ko-KR" dirty="0"/>
              <a:t> 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모듈을 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    이용한 </a:t>
            </a:r>
            <a:r>
              <a:rPr lang="en-US" altLang="ko-KR" dirty="0" err="1">
                <a:latin typeface="+mj-lt"/>
                <a:ea typeface="한글누리" panose="020B0303000000000000" pitchFamily="50" charset="-127"/>
              </a:rPr>
              <a:t>BoxOffice</a:t>
            </a:r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 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수정하기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영화페이지의 관람평 나타내기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 err="1">
                <a:latin typeface="+mj-lt"/>
                <a:ea typeface="한글누리" panose="020B0303000000000000" pitchFamily="50" charset="-127"/>
              </a:rPr>
              <a:t>PrivateRouter</a:t>
            </a:r>
            <a:r>
              <a:rPr lang="en-US" altLang="ko-KR" dirty="0">
                <a:latin typeface="+mj-lt"/>
                <a:ea typeface="한글누리" panose="020B0303000000000000" pitchFamily="50" charset="-127"/>
              </a:rPr>
              <a:t> 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완성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88FA8C-9A88-4947-BE4B-EC4F7ED65094}"/>
              </a:ext>
            </a:extLst>
          </p:cNvPr>
          <p:cNvSpPr txBox="1"/>
          <p:nvPr/>
        </p:nvSpPr>
        <p:spPr>
          <a:xfrm>
            <a:off x="8174738" y="2173431"/>
            <a:ext cx="38331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관계된 </a:t>
            </a:r>
            <a:r>
              <a:rPr lang="en-US" altLang="ko-KR" dirty="0">
                <a:latin typeface="+mj-lt"/>
                <a:ea typeface="한글누리" panose="020B0303000000000000" pitchFamily="50" charset="-127"/>
              </a:rPr>
              <a:t>Table</a:t>
            </a:r>
            <a:r>
              <a:rPr lang="ko-KR" altLang="en-US" dirty="0" err="1">
                <a:latin typeface="한글누리" panose="020B0303000000000000" pitchFamily="50" charset="-127"/>
                <a:ea typeface="한글누리" panose="020B0303000000000000" pitchFamily="50" charset="-127"/>
              </a:rPr>
              <a:t>끼리의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 삭제 기능 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dirty="0">
                <a:latin typeface="한글누리" panose="020B0303000000000000" pitchFamily="50" charset="-127"/>
                <a:ea typeface="한글누리" panose="020B0303000000000000" pitchFamily="50" charset="-127"/>
              </a:rPr>
              <a:t>    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연결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dirty="0">
                <a:latin typeface="+mj-lt"/>
                <a:ea typeface="한글누리" panose="020B0303000000000000" pitchFamily="50" charset="-127"/>
              </a:rPr>
              <a:t>Reservation Table</a:t>
            </a:r>
            <a:r>
              <a:rPr lang="ko-KR" altLang="en-US" dirty="0">
                <a:latin typeface="한글누리" panose="020B0303000000000000" pitchFamily="50" charset="-127"/>
                <a:ea typeface="한글누리" panose="020B0303000000000000" pitchFamily="50" charset="-127"/>
              </a:rPr>
              <a:t>에 고유 예약번호 생성</a:t>
            </a:r>
            <a:endParaRPr lang="en-US" altLang="ko-KR" dirty="0"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dirty="0"/>
              <a:t>관람평 관련 </a:t>
            </a:r>
            <a:r>
              <a:rPr lang="en-US" altLang="ko-KR" dirty="0">
                <a:latin typeface="+mj-lt"/>
              </a:rPr>
              <a:t>Database</a:t>
            </a:r>
            <a:r>
              <a:rPr lang="en-US" altLang="ko-KR" dirty="0"/>
              <a:t> </a:t>
            </a:r>
            <a:r>
              <a:rPr lang="ko-KR" altLang="en-US" dirty="0"/>
              <a:t>구축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E95A4387-7FA3-4E24-9893-6989EF6C2A9C}"/>
              </a:ext>
            </a:extLst>
          </p:cNvPr>
          <p:cNvSpPr/>
          <p:nvPr/>
        </p:nvSpPr>
        <p:spPr>
          <a:xfrm>
            <a:off x="1018313" y="491972"/>
            <a:ext cx="5077687" cy="547934"/>
          </a:xfrm>
          <a:prstGeom prst="rect">
            <a:avLst/>
          </a:prstGeom>
          <a:solidFill>
            <a:srgbClr val="F3F3F3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/>
          <a:p>
            <a:pPr algn="l"/>
            <a:r>
              <a:rPr lang="en-US" altLang="ko-KR" sz="2400" dirty="0">
                <a:latin typeface="+mj-lt"/>
              </a:rPr>
              <a:t>TO DO</a:t>
            </a:r>
            <a:endParaRPr lang="ko-KR" altLang="en-US" sz="2400" dirty="0">
              <a:latin typeface="+mj-lt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FFDC918F-FB99-42E1-961F-95E1B4ED027B}"/>
              </a:ext>
            </a:extLst>
          </p:cNvPr>
          <p:cNvSpPr/>
          <p:nvPr/>
        </p:nvSpPr>
        <p:spPr>
          <a:xfrm>
            <a:off x="-22679" y="491971"/>
            <a:ext cx="1040992" cy="547935"/>
          </a:xfrm>
          <a:prstGeom prst="rect">
            <a:avLst/>
          </a:prstGeom>
          <a:solidFill>
            <a:srgbClr val="292938"/>
          </a:solidFill>
          <a:ln w="31750" cap="flat">
            <a:solidFill>
              <a:srgbClr val="292938"/>
            </a:solidFill>
            <a:prstDash val="solid"/>
            <a:miter/>
          </a:ln>
        </p:spPr>
        <p:txBody>
          <a:bodyPr rtlCol="0" anchor="ctr"/>
          <a:lstStyle/>
          <a:p>
            <a:pPr algn="ctr"/>
            <a:endParaRPr lang="ko-KR" altLang="en-US" sz="2400" dirty="0">
              <a:solidFill>
                <a:srgbClr val="F3F3F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9502796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DD3EB81-2FA8-4695-BCC5-2B37EBCB76BB}"/>
              </a:ext>
            </a:extLst>
          </p:cNvPr>
          <p:cNvSpPr txBox="1"/>
          <p:nvPr/>
        </p:nvSpPr>
        <p:spPr>
          <a:xfrm>
            <a:off x="3175000" y="3828549"/>
            <a:ext cx="584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000" dirty="0" err="1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QnA</a:t>
            </a:r>
            <a:r>
              <a:rPr lang="ko-KR" altLang="en-US" sz="40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ko-KR" sz="40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Time</a:t>
            </a:r>
            <a:endParaRPr lang="ko-KR" altLang="en-US" sz="4000" dirty="0">
              <a:solidFill>
                <a:srgbClr val="292938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DE747384-8E2D-43F7-A808-E8AD3BE52497}"/>
              </a:ext>
            </a:extLst>
          </p:cNvPr>
          <p:cNvGrpSpPr/>
          <p:nvPr/>
        </p:nvGrpSpPr>
        <p:grpSpPr>
          <a:xfrm>
            <a:off x="5582308" y="2539413"/>
            <a:ext cx="1027384" cy="1170074"/>
            <a:chOff x="6830083" y="5571172"/>
            <a:chExt cx="342900" cy="390525"/>
          </a:xfrm>
          <a:solidFill>
            <a:srgbClr val="292938"/>
          </a:solidFill>
        </p:grpSpPr>
        <p:sp>
          <p:nvSpPr>
            <p:cNvPr id="15" name="자유형: 도형 14">
              <a:extLst>
                <a:ext uri="{FF2B5EF4-FFF2-40B4-BE49-F238E27FC236}">
                  <a16:creationId xmlns:a16="http://schemas.microsoft.com/office/drawing/2014/main" id="{0C742B54-7EA3-4403-B575-8EECE8354E9F}"/>
                </a:ext>
              </a:extLst>
            </p:cNvPr>
            <p:cNvSpPr/>
            <p:nvPr/>
          </p:nvSpPr>
          <p:spPr>
            <a:xfrm>
              <a:off x="6830083" y="5571172"/>
              <a:ext cx="342900" cy="390525"/>
            </a:xfrm>
            <a:custGeom>
              <a:avLst/>
              <a:gdLst>
                <a:gd name="connsiteX0" fmla="*/ 329375 w 342900"/>
                <a:gd name="connsiteY0" fmla="*/ 318802 h 390525"/>
                <a:gd name="connsiteX1" fmla="*/ 307181 w 342900"/>
                <a:gd name="connsiteY1" fmla="*/ 318802 h 390525"/>
                <a:gd name="connsiteX2" fmla="*/ 340423 w 342900"/>
                <a:gd name="connsiteY2" fmla="*/ 218885 h 390525"/>
                <a:gd name="connsiteX3" fmla="*/ 204121 w 342900"/>
                <a:gd name="connsiteY3" fmla="*/ 54388 h 390525"/>
                <a:gd name="connsiteX4" fmla="*/ 207169 w 342900"/>
                <a:gd name="connsiteY4" fmla="*/ 40481 h 390525"/>
                <a:gd name="connsiteX5" fmla="*/ 173831 w 342900"/>
                <a:gd name="connsiteY5" fmla="*/ 7144 h 390525"/>
                <a:gd name="connsiteX6" fmla="*/ 140494 w 342900"/>
                <a:gd name="connsiteY6" fmla="*/ 40481 h 390525"/>
                <a:gd name="connsiteX7" fmla="*/ 143542 w 342900"/>
                <a:gd name="connsiteY7" fmla="*/ 54388 h 390525"/>
                <a:gd name="connsiteX8" fmla="*/ 7239 w 342900"/>
                <a:gd name="connsiteY8" fmla="*/ 218885 h 390525"/>
                <a:gd name="connsiteX9" fmla="*/ 40481 w 342900"/>
                <a:gd name="connsiteY9" fmla="*/ 318802 h 390525"/>
                <a:gd name="connsiteX10" fmla="*/ 18288 w 342900"/>
                <a:gd name="connsiteY10" fmla="*/ 318802 h 390525"/>
                <a:gd name="connsiteX11" fmla="*/ 7144 w 342900"/>
                <a:gd name="connsiteY11" fmla="*/ 329946 h 390525"/>
                <a:gd name="connsiteX12" fmla="*/ 23336 w 342900"/>
                <a:gd name="connsiteY12" fmla="*/ 369475 h 390525"/>
                <a:gd name="connsiteX13" fmla="*/ 62675 w 342900"/>
                <a:gd name="connsiteY13" fmla="*/ 386239 h 390525"/>
                <a:gd name="connsiteX14" fmla="*/ 284702 w 342900"/>
                <a:gd name="connsiteY14" fmla="*/ 386239 h 390525"/>
                <a:gd name="connsiteX15" fmla="*/ 324040 w 342900"/>
                <a:gd name="connsiteY15" fmla="*/ 369475 h 390525"/>
                <a:gd name="connsiteX16" fmla="*/ 340233 w 342900"/>
                <a:gd name="connsiteY16" fmla="*/ 329946 h 390525"/>
                <a:gd name="connsiteX17" fmla="*/ 329375 w 342900"/>
                <a:gd name="connsiteY17" fmla="*/ 318802 h 390525"/>
                <a:gd name="connsiteX18" fmla="*/ 162782 w 342900"/>
                <a:gd name="connsiteY18" fmla="*/ 40481 h 390525"/>
                <a:gd name="connsiteX19" fmla="*/ 173927 w 342900"/>
                <a:gd name="connsiteY19" fmla="*/ 29337 h 390525"/>
                <a:gd name="connsiteX20" fmla="*/ 185071 w 342900"/>
                <a:gd name="connsiteY20" fmla="*/ 40481 h 390525"/>
                <a:gd name="connsiteX21" fmla="*/ 173927 w 342900"/>
                <a:gd name="connsiteY21" fmla="*/ 51626 h 390525"/>
                <a:gd name="connsiteX22" fmla="*/ 162782 w 342900"/>
                <a:gd name="connsiteY22" fmla="*/ 40481 h 390525"/>
                <a:gd name="connsiteX23" fmla="*/ 29623 w 342900"/>
                <a:gd name="connsiteY23" fmla="*/ 218885 h 390525"/>
                <a:gd name="connsiteX24" fmla="*/ 173927 w 342900"/>
                <a:gd name="connsiteY24" fmla="*/ 73819 h 390525"/>
                <a:gd name="connsiteX25" fmla="*/ 318230 w 342900"/>
                <a:gd name="connsiteY25" fmla="*/ 218885 h 390525"/>
                <a:gd name="connsiteX26" fmla="*/ 278035 w 342900"/>
                <a:gd name="connsiteY26" fmla="*/ 318802 h 390525"/>
                <a:gd name="connsiteX27" fmla="*/ 244030 w 342900"/>
                <a:gd name="connsiteY27" fmla="*/ 318802 h 390525"/>
                <a:gd name="connsiteX28" fmla="*/ 296037 w 342900"/>
                <a:gd name="connsiteY28" fmla="*/ 218885 h 390525"/>
                <a:gd name="connsiteX29" fmla="*/ 173927 w 342900"/>
                <a:gd name="connsiteY29" fmla="*/ 96774 h 390525"/>
                <a:gd name="connsiteX30" fmla="*/ 51816 w 342900"/>
                <a:gd name="connsiteY30" fmla="*/ 218885 h 390525"/>
                <a:gd name="connsiteX31" fmla="*/ 103822 w 342900"/>
                <a:gd name="connsiteY31" fmla="*/ 318802 h 390525"/>
                <a:gd name="connsiteX32" fmla="*/ 69818 w 342900"/>
                <a:gd name="connsiteY32" fmla="*/ 318802 h 390525"/>
                <a:gd name="connsiteX33" fmla="*/ 29623 w 342900"/>
                <a:gd name="connsiteY33" fmla="*/ 218885 h 390525"/>
                <a:gd name="connsiteX34" fmla="*/ 119348 w 342900"/>
                <a:gd name="connsiteY34" fmla="*/ 273844 h 390525"/>
                <a:gd name="connsiteX35" fmla="*/ 103632 w 342900"/>
                <a:gd name="connsiteY35" fmla="*/ 273844 h 390525"/>
                <a:gd name="connsiteX36" fmla="*/ 96298 w 342900"/>
                <a:gd name="connsiteY36" fmla="*/ 281178 h 390525"/>
                <a:gd name="connsiteX37" fmla="*/ 75057 w 342900"/>
                <a:gd name="connsiteY37" fmla="*/ 229933 h 390525"/>
                <a:gd name="connsiteX38" fmla="*/ 85249 w 342900"/>
                <a:gd name="connsiteY38" fmla="*/ 229933 h 390525"/>
                <a:gd name="connsiteX39" fmla="*/ 96584 w 342900"/>
                <a:gd name="connsiteY39" fmla="*/ 220123 h 390525"/>
                <a:gd name="connsiteX40" fmla="*/ 85534 w 342900"/>
                <a:gd name="connsiteY40" fmla="*/ 207741 h 390525"/>
                <a:gd name="connsiteX41" fmla="*/ 75057 w 342900"/>
                <a:gd name="connsiteY41" fmla="*/ 207741 h 390525"/>
                <a:gd name="connsiteX42" fmla="*/ 96298 w 342900"/>
                <a:gd name="connsiteY42" fmla="*/ 156496 h 390525"/>
                <a:gd name="connsiteX43" fmla="*/ 103632 w 342900"/>
                <a:gd name="connsiteY43" fmla="*/ 163830 h 390525"/>
                <a:gd name="connsiteX44" fmla="*/ 119348 w 342900"/>
                <a:gd name="connsiteY44" fmla="*/ 163830 h 390525"/>
                <a:gd name="connsiteX45" fmla="*/ 119348 w 342900"/>
                <a:gd name="connsiteY45" fmla="*/ 148114 h 390525"/>
                <a:gd name="connsiteX46" fmla="*/ 112014 w 342900"/>
                <a:gd name="connsiteY46" fmla="*/ 140779 h 390525"/>
                <a:gd name="connsiteX47" fmla="*/ 163259 w 342900"/>
                <a:gd name="connsiteY47" fmla="*/ 119539 h 390525"/>
                <a:gd name="connsiteX48" fmla="*/ 163259 w 342900"/>
                <a:gd name="connsiteY48" fmla="*/ 129730 h 390525"/>
                <a:gd name="connsiteX49" fmla="*/ 173069 w 342900"/>
                <a:gd name="connsiteY49" fmla="*/ 141065 h 390525"/>
                <a:gd name="connsiteX50" fmla="*/ 185451 w 342900"/>
                <a:gd name="connsiteY50" fmla="*/ 130016 h 390525"/>
                <a:gd name="connsiteX51" fmla="*/ 185451 w 342900"/>
                <a:gd name="connsiteY51" fmla="*/ 119539 h 390525"/>
                <a:gd name="connsiteX52" fmla="*/ 236696 w 342900"/>
                <a:gd name="connsiteY52" fmla="*/ 140779 h 390525"/>
                <a:gd name="connsiteX53" fmla="*/ 229362 w 342900"/>
                <a:gd name="connsiteY53" fmla="*/ 148114 h 390525"/>
                <a:gd name="connsiteX54" fmla="*/ 229362 w 342900"/>
                <a:gd name="connsiteY54" fmla="*/ 163830 h 390525"/>
                <a:gd name="connsiteX55" fmla="*/ 245078 w 342900"/>
                <a:gd name="connsiteY55" fmla="*/ 163830 h 390525"/>
                <a:gd name="connsiteX56" fmla="*/ 252413 w 342900"/>
                <a:gd name="connsiteY56" fmla="*/ 156496 h 390525"/>
                <a:gd name="connsiteX57" fmla="*/ 273653 w 342900"/>
                <a:gd name="connsiteY57" fmla="*/ 207741 h 390525"/>
                <a:gd name="connsiteX58" fmla="*/ 263461 w 342900"/>
                <a:gd name="connsiteY58" fmla="*/ 207741 h 390525"/>
                <a:gd name="connsiteX59" fmla="*/ 252126 w 342900"/>
                <a:gd name="connsiteY59" fmla="*/ 217551 h 390525"/>
                <a:gd name="connsiteX60" fmla="*/ 263176 w 342900"/>
                <a:gd name="connsiteY60" fmla="*/ 229933 h 390525"/>
                <a:gd name="connsiteX61" fmla="*/ 273653 w 342900"/>
                <a:gd name="connsiteY61" fmla="*/ 229933 h 390525"/>
                <a:gd name="connsiteX62" fmla="*/ 252413 w 342900"/>
                <a:gd name="connsiteY62" fmla="*/ 281178 h 390525"/>
                <a:gd name="connsiteX63" fmla="*/ 245078 w 342900"/>
                <a:gd name="connsiteY63" fmla="*/ 273844 h 390525"/>
                <a:gd name="connsiteX64" fmla="*/ 229362 w 342900"/>
                <a:gd name="connsiteY64" fmla="*/ 273844 h 390525"/>
                <a:gd name="connsiteX65" fmla="*/ 229362 w 342900"/>
                <a:gd name="connsiteY65" fmla="*/ 289560 h 390525"/>
                <a:gd name="connsiteX66" fmla="*/ 236696 w 342900"/>
                <a:gd name="connsiteY66" fmla="*/ 296894 h 390525"/>
                <a:gd name="connsiteX67" fmla="*/ 185451 w 342900"/>
                <a:gd name="connsiteY67" fmla="*/ 318135 h 390525"/>
                <a:gd name="connsiteX68" fmla="*/ 185451 w 342900"/>
                <a:gd name="connsiteY68" fmla="*/ 307943 h 390525"/>
                <a:gd name="connsiteX69" fmla="*/ 175641 w 342900"/>
                <a:gd name="connsiteY69" fmla="*/ 296608 h 390525"/>
                <a:gd name="connsiteX70" fmla="*/ 163259 w 342900"/>
                <a:gd name="connsiteY70" fmla="*/ 307658 h 390525"/>
                <a:gd name="connsiteX71" fmla="*/ 163259 w 342900"/>
                <a:gd name="connsiteY71" fmla="*/ 318135 h 390525"/>
                <a:gd name="connsiteX72" fmla="*/ 112014 w 342900"/>
                <a:gd name="connsiteY72" fmla="*/ 296894 h 390525"/>
                <a:gd name="connsiteX73" fmla="*/ 119348 w 342900"/>
                <a:gd name="connsiteY73" fmla="*/ 289560 h 390525"/>
                <a:gd name="connsiteX74" fmla="*/ 119348 w 342900"/>
                <a:gd name="connsiteY74" fmla="*/ 273844 h 390525"/>
                <a:gd name="connsiteX75" fmla="*/ 284226 w 342900"/>
                <a:gd name="connsiteY75" fmla="*/ 363950 h 390525"/>
                <a:gd name="connsiteX76" fmla="*/ 63627 w 342900"/>
                <a:gd name="connsiteY76" fmla="*/ 363950 h 390525"/>
                <a:gd name="connsiteX77" fmla="*/ 32385 w 342900"/>
                <a:gd name="connsiteY77" fmla="*/ 340995 h 390525"/>
                <a:gd name="connsiteX78" fmla="*/ 315373 w 342900"/>
                <a:gd name="connsiteY78" fmla="*/ 340995 h 390525"/>
                <a:gd name="connsiteX79" fmla="*/ 284226 w 342900"/>
                <a:gd name="connsiteY79" fmla="*/ 36395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342900" h="390525">
                  <a:moveTo>
                    <a:pt x="329375" y="318802"/>
                  </a:moveTo>
                  <a:lnTo>
                    <a:pt x="307181" y="318802"/>
                  </a:lnTo>
                  <a:cubicBezTo>
                    <a:pt x="328803" y="290131"/>
                    <a:pt x="340423" y="255460"/>
                    <a:pt x="340423" y="218885"/>
                  </a:cubicBezTo>
                  <a:cubicBezTo>
                    <a:pt x="340423" y="137065"/>
                    <a:pt x="281559" y="68771"/>
                    <a:pt x="204121" y="54388"/>
                  </a:cubicBezTo>
                  <a:cubicBezTo>
                    <a:pt x="206026" y="50197"/>
                    <a:pt x="207169" y="45434"/>
                    <a:pt x="207169" y="40481"/>
                  </a:cubicBezTo>
                  <a:cubicBezTo>
                    <a:pt x="207169" y="22098"/>
                    <a:pt x="192214" y="7144"/>
                    <a:pt x="173831" y="7144"/>
                  </a:cubicBezTo>
                  <a:cubicBezTo>
                    <a:pt x="155448" y="7144"/>
                    <a:pt x="140494" y="22098"/>
                    <a:pt x="140494" y="40481"/>
                  </a:cubicBezTo>
                  <a:cubicBezTo>
                    <a:pt x="140494" y="45434"/>
                    <a:pt x="141637" y="50102"/>
                    <a:pt x="143542" y="54388"/>
                  </a:cubicBezTo>
                  <a:cubicBezTo>
                    <a:pt x="66104" y="68771"/>
                    <a:pt x="7239" y="137065"/>
                    <a:pt x="7239" y="218885"/>
                  </a:cubicBezTo>
                  <a:cubicBezTo>
                    <a:pt x="7239" y="255460"/>
                    <a:pt x="18955" y="290131"/>
                    <a:pt x="40481" y="318802"/>
                  </a:cubicBezTo>
                  <a:lnTo>
                    <a:pt x="18288" y="318802"/>
                  </a:lnTo>
                  <a:cubicBezTo>
                    <a:pt x="12192" y="318802"/>
                    <a:pt x="7144" y="323755"/>
                    <a:pt x="7144" y="329946"/>
                  </a:cubicBezTo>
                  <a:cubicBezTo>
                    <a:pt x="7144" y="344805"/>
                    <a:pt x="12859" y="358807"/>
                    <a:pt x="23336" y="369475"/>
                  </a:cubicBezTo>
                  <a:cubicBezTo>
                    <a:pt x="33909" y="380238"/>
                    <a:pt x="47815" y="386239"/>
                    <a:pt x="62675" y="386239"/>
                  </a:cubicBezTo>
                  <a:lnTo>
                    <a:pt x="284702" y="386239"/>
                  </a:lnTo>
                  <a:cubicBezTo>
                    <a:pt x="299561" y="386239"/>
                    <a:pt x="313468" y="380333"/>
                    <a:pt x="324040" y="369475"/>
                  </a:cubicBezTo>
                  <a:cubicBezTo>
                    <a:pt x="334423" y="358807"/>
                    <a:pt x="340233" y="344805"/>
                    <a:pt x="340233" y="329946"/>
                  </a:cubicBezTo>
                  <a:cubicBezTo>
                    <a:pt x="340423" y="323755"/>
                    <a:pt x="335470" y="318802"/>
                    <a:pt x="329375" y="318802"/>
                  </a:cubicBezTo>
                  <a:close/>
                  <a:moveTo>
                    <a:pt x="162782" y="40481"/>
                  </a:moveTo>
                  <a:cubicBezTo>
                    <a:pt x="162782" y="34385"/>
                    <a:pt x="167735" y="29337"/>
                    <a:pt x="173927" y="29337"/>
                  </a:cubicBezTo>
                  <a:cubicBezTo>
                    <a:pt x="180022" y="29337"/>
                    <a:pt x="185071" y="34290"/>
                    <a:pt x="185071" y="40481"/>
                  </a:cubicBezTo>
                  <a:cubicBezTo>
                    <a:pt x="185071" y="46577"/>
                    <a:pt x="180118" y="51626"/>
                    <a:pt x="173927" y="51626"/>
                  </a:cubicBezTo>
                  <a:cubicBezTo>
                    <a:pt x="167830" y="51626"/>
                    <a:pt x="162782" y="46577"/>
                    <a:pt x="162782" y="40481"/>
                  </a:cubicBezTo>
                  <a:close/>
                  <a:moveTo>
                    <a:pt x="29623" y="218885"/>
                  </a:moveTo>
                  <a:cubicBezTo>
                    <a:pt x="29623" y="138875"/>
                    <a:pt x="94392" y="73819"/>
                    <a:pt x="173927" y="73819"/>
                  </a:cubicBezTo>
                  <a:cubicBezTo>
                    <a:pt x="253460" y="73819"/>
                    <a:pt x="318230" y="138875"/>
                    <a:pt x="318230" y="218885"/>
                  </a:cubicBezTo>
                  <a:cubicBezTo>
                    <a:pt x="318230" y="256508"/>
                    <a:pt x="303943" y="291846"/>
                    <a:pt x="278035" y="318802"/>
                  </a:cubicBezTo>
                  <a:lnTo>
                    <a:pt x="244030" y="318802"/>
                  </a:lnTo>
                  <a:cubicBezTo>
                    <a:pt x="276510" y="295942"/>
                    <a:pt x="296037" y="258985"/>
                    <a:pt x="296037" y="218885"/>
                  </a:cubicBezTo>
                  <a:cubicBezTo>
                    <a:pt x="296037" y="151543"/>
                    <a:pt x="241268" y="96774"/>
                    <a:pt x="173927" y="96774"/>
                  </a:cubicBezTo>
                  <a:cubicBezTo>
                    <a:pt x="106585" y="96774"/>
                    <a:pt x="51816" y="151543"/>
                    <a:pt x="51816" y="218885"/>
                  </a:cubicBezTo>
                  <a:cubicBezTo>
                    <a:pt x="51816" y="258890"/>
                    <a:pt x="71342" y="295942"/>
                    <a:pt x="103822" y="318802"/>
                  </a:cubicBezTo>
                  <a:lnTo>
                    <a:pt x="69818" y="318802"/>
                  </a:lnTo>
                  <a:cubicBezTo>
                    <a:pt x="43815" y="291751"/>
                    <a:pt x="29623" y="256508"/>
                    <a:pt x="29623" y="218885"/>
                  </a:cubicBezTo>
                  <a:close/>
                  <a:moveTo>
                    <a:pt x="119348" y="273844"/>
                  </a:moveTo>
                  <a:cubicBezTo>
                    <a:pt x="114967" y="269558"/>
                    <a:pt x="108013" y="269558"/>
                    <a:pt x="103632" y="273844"/>
                  </a:cubicBezTo>
                  <a:lnTo>
                    <a:pt x="96298" y="281178"/>
                  </a:lnTo>
                  <a:cubicBezTo>
                    <a:pt x="84772" y="266795"/>
                    <a:pt x="77152" y="249174"/>
                    <a:pt x="75057" y="229933"/>
                  </a:cubicBezTo>
                  <a:lnTo>
                    <a:pt x="85249" y="229933"/>
                  </a:lnTo>
                  <a:cubicBezTo>
                    <a:pt x="90964" y="229933"/>
                    <a:pt x="95917" y="225742"/>
                    <a:pt x="96584" y="220123"/>
                  </a:cubicBezTo>
                  <a:cubicBezTo>
                    <a:pt x="97345" y="213455"/>
                    <a:pt x="92107" y="207741"/>
                    <a:pt x="85534" y="207741"/>
                  </a:cubicBezTo>
                  <a:lnTo>
                    <a:pt x="75057" y="207741"/>
                  </a:lnTo>
                  <a:cubicBezTo>
                    <a:pt x="77152" y="188500"/>
                    <a:pt x="84772" y="170879"/>
                    <a:pt x="96298" y="156496"/>
                  </a:cubicBezTo>
                  <a:lnTo>
                    <a:pt x="103632" y="163830"/>
                  </a:lnTo>
                  <a:cubicBezTo>
                    <a:pt x="108013" y="168116"/>
                    <a:pt x="114967" y="168212"/>
                    <a:pt x="119348" y="163830"/>
                  </a:cubicBezTo>
                  <a:cubicBezTo>
                    <a:pt x="123730" y="159449"/>
                    <a:pt x="123634" y="152495"/>
                    <a:pt x="119348" y="148114"/>
                  </a:cubicBezTo>
                  <a:lnTo>
                    <a:pt x="112014" y="140779"/>
                  </a:lnTo>
                  <a:cubicBezTo>
                    <a:pt x="126396" y="129254"/>
                    <a:pt x="144018" y="121634"/>
                    <a:pt x="163259" y="119539"/>
                  </a:cubicBezTo>
                  <a:lnTo>
                    <a:pt x="163259" y="129730"/>
                  </a:lnTo>
                  <a:cubicBezTo>
                    <a:pt x="163259" y="135446"/>
                    <a:pt x="167450" y="140399"/>
                    <a:pt x="173069" y="141065"/>
                  </a:cubicBezTo>
                  <a:cubicBezTo>
                    <a:pt x="179737" y="141827"/>
                    <a:pt x="185451" y="136588"/>
                    <a:pt x="185451" y="130016"/>
                  </a:cubicBezTo>
                  <a:lnTo>
                    <a:pt x="185451" y="119539"/>
                  </a:lnTo>
                  <a:cubicBezTo>
                    <a:pt x="204692" y="121634"/>
                    <a:pt x="222313" y="129254"/>
                    <a:pt x="236696" y="140779"/>
                  </a:cubicBezTo>
                  <a:lnTo>
                    <a:pt x="229362" y="148114"/>
                  </a:lnTo>
                  <a:cubicBezTo>
                    <a:pt x="225076" y="152495"/>
                    <a:pt x="224980" y="159449"/>
                    <a:pt x="229362" y="163830"/>
                  </a:cubicBezTo>
                  <a:cubicBezTo>
                    <a:pt x="233743" y="168116"/>
                    <a:pt x="240696" y="168116"/>
                    <a:pt x="245078" y="163830"/>
                  </a:cubicBezTo>
                  <a:lnTo>
                    <a:pt x="252413" y="156496"/>
                  </a:lnTo>
                  <a:cubicBezTo>
                    <a:pt x="263937" y="170879"/>
                    <a:pt x="271558" y="188500"/>
                    <a:pt x="273653" y="207741"/>
                  </a:cubicBezTo>
                  <a:lnTo>
                    <a:pt x="263461" y="207741"/>
                  </a:lnTo>
                  <a:cubicBezTo>
                    <a:pt x="257746" y="207741"/>
                    <a:pt x="252793" y="211932"/>
                    <a:pt x="252126" y="217551"/>
                  </a:cubicBezTo>
                  <a:cubicBezTo>
                    <a:pt x="251365" y="224219"/>
                    <a:pt x="256604" y="229933"/>
                    <a:pt x="263176" y="229933"/>
                  </a:cubicBezTo>
                  <a:lnTo>
                    <a:pt x="273653" y="229933"/>
                  </a:lnTo>
                  <a:cubicBezTo>
                    <a:pt x="271558" y="249174"/>
                    <a:pt x="263937" y="266795"/>
                    <a:pt x="252413" y="281178"/>
                  </a:cubicBezTo>
                  <a:lnTo>
                    <a:pt x="245078" y="273844"/>
                  </a:lnTo>
                  <a:cubicBezTo>
                    <a:pt x="240696" y="269558"/>
                    <a:pt x="233743" y="269558"/>
                    <a:pt x="229362" y="273844"/>
                  </a:cubicBezTo>
                  <a:cubicBezTo>
                    <a:pt x="224980" y="278225"/>
                    <a:pt x="225076" y="285179"/>
                    <a:pt x="229362" y="289560"/>
                  </a:cubicBezTo>
                  <a:lnTo>
                    <a:pt x="236696" y="296894"/>
                  </a:lnTo>
                  <a:cubicBezTo>
                    <a:pt x="222313" y="308420"/>
                    <a:pt x="204692" y="316040"/>
                    <a:pt x="185451" y="318135"/>
                  </a:cubicBezTo>
                  <a:lnTo>
                    <a:pt x="185451" y="307943"/>
                  </a:lnTo>
                  <a:cubicBezTo>
                    <a:pt x="185451" y="302228"/>
                    <a:pt x="181260" y="297275"/>
                    <a:pt x="175641" y="296608"/>
                  </a:cubicBezTo>
                  <a:cubicBezTo>
                    <a:pt x="168973" y="295847"/>
                    <a:pt x="163259" y="301085"/>
                    <a:pt x="163259" y="307658"/>
                  </a:cubicBezTo>
                  <a:lnTo>
                    <a:pt x="163259" y="318135"/>
                  </a:lnTo>
                  <a:cubicBezTo>
                    <a:pt x="144018" y="316040"/>
                    <a:pt x="126396" y="308420"/>
                    <a:pt x="112014" y="296894"/>
                  </a:cubicBezTo>
                  <a:lnTo>
                    <a:pt x="119348" y="289560"/>
                  </a:lnTo>
                  <a:cubicBezTo>
                    <a:pt x="123634" y="285179"/>
                    <a:pt x="123634" y="278130"/>
                    <a:pt x="119348" y="273844"/>
                  </a:cubicBezTo>
                  <a:close/>
                  <a:moveTo>
                    <a:pt x="284226" y="363950"/>
                  </a:moveTo>
                  <a:lnTo>
                    <a:pt x="63627" y="363950"/>
                  </a:lnTo>
                  <a:cubicBezTo>
                    <a:pt x="49435" y="363950"/>
                    <a:pt x="37052" y="354140"/>
                    <a:pt x="32385" y="340995"/>
                  </a:cubicBezTo>
                  <a:lnTo>
                    <a:pt x="315373" y="340995"/>
                  </a:lnTo>
                  <a:cubicBezTo>
                    <a:pt x="310801" y="354044"/>
                    <a:pt x="298418" y="363950"/>
                    <a:pt x="284226" y="3639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EDECEA"/>
                </a:solidFill>
              </a:endParaRPr>
            </a:p>
          </p:txBody>
        </p:sp>
        <p:sp>
          <p:nvSpPr>
            <p:cNvPr id="16" name="자유형: 도형 15">
              <a:extLst>
                <a:ext uri="{FF2B5EF4-FFF2-40B4-BE49-F238E27FC236}">
                  <a16:creationId xmlns:a16="http://schemas.microsoft.com/office/drawing/2014/main" id="{1185F96E-CC68-4729-A58A-B12FCA6C93D1}"/>
                </a:ext>
              </a:extLst>
            </p:cNvPr>
            <p:cNvSpPr/>
            <p:nvPr/>
          </p:nvSpPr>
          <p:spPr>
            <a:xfrm>
              <a:off x="6986102" y="5727308"/>
              <a:ext cx="76200" cy="76200"/>
            </a:xfrm>
            <a:custGeom>
              <a:avLst/>
              <a:gdLst>
                <a:gd name="connsiteX0" fmla="*/ 18288 w 76200"/>
                <a:gd name="connsiteY0" fmla="*/ 73797 h 76200"/>
                <a:gd name="connsiteX1" fmla="*/ 62389 w 76200"/>
                <a:gd name="connsiteY1" fmla="*/ 73797 h 76200"/>
                <a:gd name="connsiteX2" fmla="*/ 73723 w 76200"/>
                <a:gd name="connsiteY2" fmla="*/ 63987 h 76200"/>
                <a:gd name="connsiteX3" fmla="*/ 62674 w 76200"/>
                <a:gd name="connsiteY3" fmla="*/ 51604 h 76200"/>
                <a:gd name="connsiteX4" fmla="*/ 29337 w 76200"/>
                <a:gd name="connsiteY4" fmla="*/ 51604 h 76200"/>
                <a:gd name="connsiteX5" fmla="*/ 29337 w 76200"/>
                <a:gd name="connsiteY5" fmla="*/ 18552 h 76200"/>
                <a:gd name="connsiteX6" fmla="*/ 19526 w 76200"/>
                <a:gd name="connsiteY6" fmla="*/ 7218 h 76200"/>
                <a:gd name="connsiteX7" fmla="*/ 7144 w 76200"/>
                <a:gd name="connsiteY7" fmla="*/ 18267 h 76200"/>
                <a:gd name="connsiteX8" fmla="*/ 7144 w 76200"/>
                <a:gd name="connsiteY8" fmla="*/ 62653 h 76200"/>
                <a:gd name="connsiteX9" fmla="*/ 18288 w 76200"/>
                <a:gd name="connsiteY9" fmla="*/ 73797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200" h="76200">
                  <a:moveTo>
                    <a:pt x="18288" y="73797"/>
                  </a:moveTo>
                  <a:lnTo>
                    <a:pt x="62389" y="73797"/>
                  </a:lnTo>
                  <a:cubicBezTo>
                    <a:pt x="68103" y="73797"/>
                    <a:pt x="73057" y="69606"/>
                    <a:pt x="73723" y="63987"/>
                  </a:cubicBezTo>
                  <a:cubicBezTo>
                    <a:pt x="74486" y="57319"/>
                    <a:pt x="69246" y="51604"/>
                    <a:pt x="62674" y="51604"/>
                  </a:cubicBezTo>
                  <a:lnTo>
                    <a:pt x="29337" y="51604"/>
                  </a:lnTo>
                  <a:lnTo>
                    <a:pt x="29337" y="18552"/>
                  </a:lnTo>
                  <a:cubicBezTo>
                    <a:pt x="29337" y="12838"/>
                    <a:pt x="25146" y="7884"/>
                    <a:pt x="19526" y="7218"/>
                  </a:cubicBezTo>
                  <a:cubicBezTo>
                    <a:pt x="12859" y="6456"/>
                    <a:pt x="7144" y="11694"/>
                    <a:pt x="7144" y="18267"/>
                  </a:cubicBezTo>
                  <a:lnTo>
                    <a:pt x="7144" y="62653"/>
                  </a:lnTo>
                  <a:cubicBezTo>
                    <a:pt x="7144" y="68845"/>
                    <a:pt x="12096" y="73797"/>
                    <a:pt x="18288" y="737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>
                <a:solidFill>
                  <a:srgbClr val="EDECE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078305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B6C59BC-E541-47D5-B28E-0638A99140BF}"/>
              </a:ext>
            </a:extLst>
          </p:cNvPr>
          <p:cNvSpPr txBox="1"/>
          <p:nvPr/>
        </p:nvSpPr>
        <p:spPr>
          <a:xfrm>
            <a:off x="4194628" y="2998113"/>
            <a:ext cx="38027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4000" b="1">
                <a:latin typeface="+mj-lt"/>
                <a:cs typeface="Arial" panose="020B0604020202020204" pitchFamily="34" charset="0"/>
              </a:defRPr>
            </a:lvl1pPr>
          </a:lstStyle>
          <a:p>
            <a:pPr algn="ctr"/>
            <a:r>
              <a:rPr lang="en-US" altLang="ko-KR" sz="5000" b="0" dirty="0">
                <a:solidFill>
                  <a:schemeClr val="tx2"/>
                </a:solidFill>
              </a:rPr>
              <a:t>Thanks !</a:t>
            </a:r>
          </a:p>
        </p:txBody>
      </p:sp>
    </p:spTree>
    <p:extLst>
      <p:ext uri="{BB962C8B-B14F-4D97-AF65-F5344CB8AC3E}">
        <p14:creationId xmlns:p14="http://schemas.microsoft.com/office/powerpoint/2010/main" val="1907620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자유형: 도형 20">
            <a:extLst>
              <a:ext uri="{FF2B5EF4-FFF2-40B4-BE49-F238E27FC236}">
                <a16:creationId xmlns:a16="http://schemas.microsoft.com/office/drawing/2014/main" id="{18153E97-8B5E-40D8-813B-3D15D47CACB6}"/>
              </a:ext>
            </a:extLst>
          </p:cNvPr>
          <p:cNvSpPr/>
          <p:nvPr/>
        </p:nvSpPr>
        <p:spPr>
          <a:xfrm>
            <a:off x="431800" y="431800"/>
            <a:ext cx="11328400" cy="5994400"/>
          </a:xfrm>
          <a:custGeom>
            <a:avLst/>
            <a:gdLst>
              <a:gd name="connsiteX0" fmla="*/ 54000 w 11328400"/>
              <a:gd name="connsiteY0" fmla="*/ 54000 h 5994400"/>
              <a:gd name="connsiteX1" fmla="*/ 54000 w 11328400"/>
              <a:gd name="connsiteY1" fmla="*/ 2997200 h 5994400"/>
              <a:gd name="connsiteX2" fmla="*/ 11274399 w 11328400"/>
              <a:gd name="connsiteY2" fmla="*/ 2997200 h 5994400"/>
              <a:gd name="connsiteX3" fmla="*/ 11274399 w 11328400"/>
              <a:gd name="connsiteY3" fmla="*/ 54000 h 5994400"/>
              <a:gd name="connsiteX4" fmla="*/ 0 w 11328400"/>
              <a:gd name="connsiteY4" fmla="*/ 0 h 5994400"/>
              <a:gd name="connsiteX5" fmla="*/ 54000 w 11328400"/>
              <a:gd name="connsiteY5" fmla="*/ 0 h 5994400"/>
              <a:gd name="connsiteX6" fmla="*/ 54000 w 11328400"/>
              <a:gd name="connsiteY6" fmla="*/ 0 h 5994400"/>
              <a:gd name="connsiteX7" fmla="*/ 11328400 w 11328400"/>
              <a:gd name="connsiteY7" fmla="*/ 0 h 5994400"/>
              <a:gd name="connsiteX8" fmla="*/ 11328400 w 11328400"/>
              <a:gd name="connsiteY8" fmla="*/ 54000 h 5994400"/>
              <a:gd name="connsiteX9" fmla="*/ 11328399 w 11328400"/>
              <a:gd name="connsiteY9" fmla="*/ 54000 h 5994400"/>
              <a:gd name="connsiteX10" fmla="*/ 11328399 w 11328400"/>
              <a:gd name="connsiteY10" fmla="*/ 2997200 h 5994400"/>
              <a:gd name="connsiteX11" fmla="*/ 11328400 w 11328400"/>
              <a:gd name="connsiteY11" fmla="*/ 2997200 h 5994400"/>
              <a:gd name="connsiteX12" fmla="*/ 11328400 w 11328400"/>
              <a:gd name="connsiteY12" fmla="*/ 5994400 h 5994400"/>
              <a:gd name="connsiteX13" fmla="*/ 0 w 11328400"/>
              <a:gd name="connsiteY13" fmla="*/ 5994400 h 5994400"/>
              <a:gd name="connsiteX14" fmla="*/ 0 w 11328400"/>
              <a:gd name="connsiteY14" fmla="*/ 5400000 h 5994400"/>
              <a:gd name="connsiteX15" fmla="*/ 0 w 11328400"/>
              <a:gd name="connsiteY15" fmla="*/ 5400000 h 599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328400" h="5994400">
                <a:moveTo>
                  <a:pt x="54000" y="54000"/>
                </a:moveTo>
                <a:lnTo>
                  <a:pt x="54000" y="2997200"/>
                </a:lnTo>
                <a:lnTo>
                  <a:pt x="11274399" y="2997200"/>
                </a:lnTo>
                <a:lnTo>
                  <a:pt x="11274399" y="54000"/>
                </a:lnTo>
                <a:close/>
                <a:moveTo>
                  <a:pt x="0" y="0"/>
                </a:moveTo>
                <a:lnTo>
                  <a:pt x="54000" y="0"/>
                </a:lnTo>
                <a:lnTo>
                  <a:pt x="54000" y="0"/>
                </a:lnTo>
                <a:lnTo>
                  <a:pt x="11328400" y="0"/>
                </a:lnTo>
                <a:lnTo>
                  <a:pt x="11328400" y="54000"/>
                </a:lnTo>
                <a:lnTo>
                  <a:pt x="11328399" y="54000"/>
                </a:lnTo>
                <a:lnTo>
                  <a:pt x="11328399" y="2997200"/>
                </a:lnTo>
                <a:lnTo>
                  <a:pt x="11328400" y="2997200"/>
                </a:lnTo>
                <a:lnTo>
                  <a:pt x="11328400" y="5994400"/>
                </a:lnTo>
                <a:lnTo>
                  <a:pt x="0" y="5994400"/>
                </a:lnTo>
                <a:lnTo>
                  <a:pt x="0" y="5400000"/>
                </a:lnTo>
                <a:lnTo>
                  <a:pt x="0" y="5400000"/>
                </a:lnTo>
                <a:close/>
              </a:path>
            </a:pathLst>
          </a:custGeom>
          <a:solidFill>
            <a:srgbClr val="292938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l"/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17BEBB-7FFB-4A53-B3F7-4361ACBF77D8}"/>
              </a:ext>
            </a:extLst>
          </p:cNvPr>
          <p:cNvSpPr txBox="1"/>
          <p:nvPr/>
        </p:nvSpPr>
        <p:spPr>
          <a:xfrm>
            <a:off x="1724574" y="1470674"/>
            <a:ext cx="8521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Login</a:t>
            </a:r>
            <a:r>
              <a:rPr lang="ko-KR" altLang="en-US" sz="48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ko-KR" sz="48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/</a:t>
            </a:r>
            <a:r>
              <a:rPr lang="ko-KR" altLang="en-US" sz="48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altLang="ko-KR" sz="4800" dirty="0" err="1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SignUp</a:t>
            </a:r>
            <a:r>
              <a:rPr lang="en-US" altLang="ko-KR" sz="4800" dirty="0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 / </a:t>
            </a:r>
            <a:r>
              <a:rPr lang="en-US" altLang="ko-KR" sz="4800" dirty="0" err="1">
                <a:solidFill>
                  <a:srgbClr val="292938"/>
                </a:solidFill>
                <a:latin typeface="+mj-lt"/>
                <a:cs typeface="Arial" panose="020B0604020202020204" pitchFamily="34" charset="0"/>
              </a:rPr>
              <a:t>Mypage</a:t>
            </a:r>
            <a:endParaRPr lang="ko-KR" altLang="en-US" sz="4800" dirty="0">
              <a:solidFill>
                <a:srgbClr val="292938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D34752-2FAE-4F97-B3A9-558BAAE502BB}"/>
              </a:ext>
            </a:extLst>
          </p:cNvPr>
          <p:cNvSpPr txBox="1"/>
          <p:nvPr/>
        </p:nvSpPr>
        <p:spPr>
          <a:xfrm>
            <a:off x="1436477" y="5011836"/>
            <a:ext cx="2042559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유효성</a:t>
            </a:r>
            <a:r>
              <a:rPr lang="en-US" altLang="ko-KR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/</a:t>
            </a: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중복 검사</a:t>
            </a:r>
            <a:endParaRPr lang="en-US" altLang="ko-KR" sz="14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번호인증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8571571A-184D-440F-BA35-59C8C48C6FBD}"/>
              </a:ext>
            </a:extLst>
          </p:cNvPr>
          <p:cNvSpPr/>
          <p:nvPr/>
        </p:nvSpPr>
        <p:spPr>
          <a:xfrm>
            <a:off x="1193800" y="4611095"/>
            <a:ext cx="228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회원가입</a:t>
            </a:r>
            <a:endParaRPr lang="en-US" altLang="ko-KR" sz="16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F5D328E3-2D6A-4B18-842C-7E5A7BD476A3}"/>
              </a:ext>
            </a:extLst>
          </p:cNvPr>
          <p:cNvSpPr/>
          <p:nvPr/>
        </p:nvSpPr>
        <p:spPr>
          <a:xfrm>
            <a:off x="1193800" y="4061922"/>
            <a:ext cx="2285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F3F3F3"/>
                </a:solidFill>
              </a:rPr>
              <a:t>01.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90E7250B-1C2A-4B05-8077-75CEF5F7247A}"/>
              </a:ext>
            </a:extLst>
          </p:cNvPr>
          <p:cNvSpPr/>
          <p:nvPr/>
        </p:nvSpPr>
        <p:spPr>
          <a:xfrm>
            <a:off x="3700188" y="4611095"/>
            <a:ext cx="228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로그인</a:t>
            </a:r>
            <a:endParaRPr lang="en-US" altLang="ko-KR" sz="16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E0F3CC8E-80BE-4C85-9D2E-A76D6353312E}"/>
              </a:ext>
            </a:extLst>
          </p:cNvPr>
          <p:cNvSpPr/>
          <p:nvPr/>
        </p:nvSpPr>
        <p:spPr>
          <a:xfrm>
            <a:off x="3700188" y="4061922"/>
            <a:ext cx="2285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F3F3F3"/>
                </a:solidFill>
              </a:rPr>
              <a:t>02.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B32AF6D-49CD-42F7-830B-745C5D27CBBB}"/>
              </a:ext>
            </a:extLst>
          </p:cNvPr>
          <p:cNvSpPr/>
          <p:nvPr/>
        </p:nvSpPr>
        <p:spPr>
          <a:xfrm>
            <a:off x="6206576" y="4061922"/>
            <a:ext cx="2285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F3F3F3"/>
                </a:solidFill>
              </a:rPr>
              <a:t>03.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1C72F72-A48A-49CB-9E51-0A768E604B80}"/>
              </a:ext>
            </a:extLst>
          </p:cNvPr>
          <p:cNvSpPr txBox="1"/>
          <p:nvPr/>
        </p:nvSpPr>
        <p:spPr>
          <a:xfrm>
            <a:off x="8712964" y="5002538"/>
            <a:ext cx="2285236" cy="379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비회원</a:t>
            </a:r>
            <a:r>
              <a:rPr lang="en-US" altLang="ko-KR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/</a:t>
            </a: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회원 예매내역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C1AB2306-E0F7-41AC-89C1-0B43F452EAF5}"/>
              </a:ext>
            </a:extLst>
          </p:cNvPr>
          <p:cNvSpPr/>
          <p:nvPr/>
        </p:nvSpPr>
        <p:spPr>
          <a:xfrm>
            <a:off x="8712963" y="4611095"/>
            <a:ext cx="228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예매내역</a:t>
            </a:r>
            <a:endParaRPr lang="en-US" altLang="ko-KR" sz="16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88794B29-C2F7-4DD6-855E-AB4370378617}"/>
              </a:ext>
            </a:extLst>
          </p:cNvPr>
          <p:cNvSpPr/>
          <p:nvPr/>
        </p:nvSpPr>
        <p:spPr>
          <a:xfrm>
            <a:off x="8712963" y="4061922"/>
            <a:ext cx="2285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dirty="0">
                <a:solidFill>
                  <a:srgbClr val="F3F3F3"/>
                </a:solidFill>
              </a:rPr>
              <a:t>04.</a:t>
            </a: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590A8E1C-6C01-4787-89C2-11699C81B01A}"/>
              </a:ext>
            </a:extLst>
          </p:cNvPr>
          <p:cNvSpPr/>
          <p:nvPr/>
        </p:nvSpPr>
        <p:spPr>
          <a:xfrm>
            <a:off x="6206575" y="4611095"/>
            <a:ext cx="228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1600" dirty="0">
                <a:solidFill>
                  <a:srgbClr val="F3F3F3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마이페이지</a:t>
            </a:r>
            <a:endParaRPr lang="en-US" altLang="ko-KR" sz="1600" dirty="0">
              <a:solidFill>
                <a:srgbClr val="F3F3F3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03280F-8BD1-49F6-B8E3-0943DF8D0A0C}"/>
              </a:ext>
            </a:extLst>
          </p:cNvPr>
          <p:cNvSpPr txBox="1"/>
          <p:nvPr/>
        </p:nvSpPr>
        <p:spPr>
          <a:xfrm>
            <a:off x="6562269" y="4949649"/>
            <a:ext cx="1790622" cy="702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algn="just">
              <a:lnSpc>
                <a:spcPct val="150000"/>
              </a:lnSpc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1400" dirty="0">
                <a:solidFill>
                  <a:schemeClr val="bg1"/>
                </a:solidFill>
                <a:latin typeface="한글누리" panose="020B0303000000000000" pitchFamily="50" charset="-127"/>
                <a:ea typeface="한글누리" panose="020B0303000000000000" pitchFamily="50" charset="-127"/>
              </a:rPr>
              <a:t>회원정보 수정</a:t>
            </a:r>
            <a:endParaRPr lang="en-US" altLang="ko-KR" sz="14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ko-KR" altLang="en-US" sz="1400" dirty="0">
              <a:solidFill>
                <a:schemeClr val="bg1"/>
              </a:solidFill>
              <a:latin typeface="한글누리" panose="020B0303000000000000" pitchFamily="50" charset="-127"/>
              <a:ea typeface="한글누리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75516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1D7FD5E1-ABD9-4A1F-A859-0FFC8368D780}"/>
              </a:ext>
            </a:extLst>
          </p:cNvPr>
          <p:cNvGrpSpPr/>
          <p:nvPr/>
        </p:nvGrpSpPr>
        <p:grpSpPr>
          <a:xfrm>
            <a:off x="8757917" y="914069"/>
            <a:ext cx="2723929" cy="5039389"/>
            <a:chOff x="7892799" y="1060761"/>
            <a:chExt cx="2476500" cy="5039389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27AD1DF-372A-4517-9BC6-F16B7FBE95C8}"/>
                </a:ext>
              </a:extLst>
            </p:cNvPr>
            <p:cNvSpPr/>
            <p:nvPr/>
          </p:nvSpPr>
          <p:spPr>
            <a:xfrm>
              <a:off x="8000749" y="1162693"/>
              <a:ext cx="2260600" cy="4835525"/>
            </a:xfrm>
            <a:prstGeom prst="roundRect">
              <a:avLst>
                <a:gd name="adj" fmla="val 9504"/>
              </a:avLst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 dirty="0"/>
            </a:p>
          </p:txBody>
        </p:sp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38472431-1934-4B8E-A974-E31C6665A0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892799" y="1060761"/>
              <a:ext cx="2476500" cy="5039389"/>
            </a:xfrm>
            <a:prstGeom prst="rect">
              <a:avLst/>
            </a:prstGeom>
          </p:spPr>
        </p:pic>
      </p:grpSp>
      <p:pic>
        <p:nvPicPr>
          <p:cNvPr id="41" name="그림 개체 틀 40" descr="텍스트, 모니터, 스크린샷, 검은색이(가) 표시된 사진&#10;&#10;자동 생성된 설명">
            <a:extLst>
              <a:ext uri="{FF2B5EF4-FFF2-40B4-BE49-F238E27FC236}">
                <a16:creationId xmlns:a16="http://schemas.microsoft.com/office/drawing/2014/main" id="{ED3E9578-2264-4A41-B693-6F887358D7F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7" r="3677"/>
          <a:stretch>
            <a:fillRect/>
          </a:stretch>
        </p:blipFill>
        <p:spPr>
          <a:xfrm>
            <a:off x="8921318" y="1071562"/>
            <a:ext cx="2397125" cy="4714875"/>
          </a:xfrm>
        </p:spPr>
      </p:pic>
      <p:grpSp>
        <p:nvGrpSpPr>
          <p:cNvPr id="19" name="그룹 18">
            <a:extLst>
              <a:ext uri="{FF2B5EF4-FFF2-40B4-BE49-F238E27FC236}">
                <a16:creationId xmlns:a16="http://schemas.microsoft.com/office/drawing/2014/main" id="{ACB42BCB-97C1-4374-8CF4-DB7F03397AD5}"/>
              </a:ext>
            </a:extLst>
          </p:cNvPr>
          <p:cNvGrpSpPr/>
          <p:nvPr/>
        </p:nvGrpSpPr>
        <p:grpSpPr>
          <a:xfrm>
            <a:off x="957582" y="1060761"/>
            <a:ext cx="6814550" cy="5654862"/>
            <a:chOff x="4665181" y="845686"/>
            <a:chExt cx="6814550" cy="5654862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AEE9C8B-0E18-49EB-AEA2-68FE4DC61E27}"/>
                </a:ext>
              </a:extLst>
            </p:cNvPr>
            <p:cNvSpPr/>
            <p:nvPr/>
          </p:nvSpPr>
          <p:spPr>
            <a:xfrm>
              <a:off x="4848225" y="1066800"/>
              <a:ext cx="6467475" cy="4000500"/>
            </a:xfrm>
            <a:prstGeom prst="rect">
              <a:avLst/>
            </a:pr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/>
              <a:endParaRPr lang="ko-KR" altLang="en-US"/>
            </a:p>
          </p:txBody>
        </p:sp>
        <p:pic>
          <p:nvPicPr>
            <p:cNvPr id="21" name="그래픽 20">
              <a:extLst>
                <a:ext uri="{FF2B5EF4-FFF2-40B4-BE49-F238E27FC236}">
                  <a16:creationId xmlns:a16="http://schemas.microsoft.com/office/drawing/2014/main" id="{9C6E5458-E344-4FA4-940E-0391E26C8C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665181" y="845686"/>
              <a:ext cx="6814550" cy="5654862"/>
            </a:xfrm>
            <a:prstGeom prst="rect">
              <a:avLst/>
            </a:prstGeom>
          </p:spPr>
        </p:pic>
      </p:grpSp>
      <p:pic>
        <p:nvPicPr>
          <p:cNvPr id="37" name="그림 개체 틀 36">
            <a:extLst>
              <a:ext uri="{FF2B5EF4-FFF2-40B4-BE49-F238E27FC236}">
                <a16:creationId xmlns:a16="http://schemas.microsoft.com/office/drawing/2014/main" id="{4BCAF6F1-4D0A-49BA-AD3C-06B94202E87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0" b="3960"/>
          <a:stretch>
            <a:fillRect/>
          </a:stretch>
        </p:blipFill>
        <p:spPr>
          <a:xfrm>
            <a:off x="1238250" y="1281113"/>
            <a:ext cx="6273800" cy="3784600"/>
          </a:xfrm>
        </p:spPr>
      </p:pic>
      <p:sp>
        <p:nvSpPr>
          <p:cNvPr id="44" name="TextBox 5">
            <a:extLst>
              <a:ext uri="{FF2B5EF4-FFF2-40B4-BE49-F238E27FC236}">
                <a16:creationId xmlns:a16="http://schemas.microsoft.com/office/drawing/2014/main" id="{502C1307-E3D4-495D-94BB-7445EA2EC3A6}"/>
              </a:ext>
            </a:extLst>
          </p:cNvPr>
          <p:cNvSpPr txBox="1"/>
          <p:nvPr/>
        </p:nvSpPr>
        <p:spPr>
          <a:xfrm>
            <a:off x="830224" y="199502"/>
            <a:ext cx="9796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ko-KR" altLang="en-US" sz="3600" b="1" dirty="0">
                <a:solidFill>
                  <a:srgbClr val="292938"/>
                </a:solidFill>
                <a:latin typeface="한글누리" panose="020B0303000000000000" pitchFamily="50" charset="-127"/>
                <a:ea typeface="한글누리" panose="020B0303000000000000" pitchFamily="50" charset="-127"/>
                <a:cs typeface="Arial" panose="020B0604020202020204" pitchFamily="34" charset="0"/>
              </a:rPr>
              <a:t>회원가입</a:t>
            </a:r>
          </a:p>
        </p:txBody>
      </p:sp>
    </p:spTree>
    <p:extLst>
      <p:ext uri="{BB962C8B-B14F-4D97-AF65-F5344CB8AC3E}">
        <p14:creationId xmlns:p14="http://schemas.microsoft.com/office/powerpoint/2010/main" val="2704729523"/>
      </p:ext>
    </p:extLst>
  </p:cSld>
  <p:clrMapOvr>
    <a:masterClrMapping/>
  </p:clrMapOvr>
</p:sld>
</file>

<file path=ppt/theme/theme1.xml><?xml version="1.0" encoding="utf-8"?>
<a:theme xmlns:a="http://schemas.openxmlformats.org/drawingml/2006/main" name="PPTMON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lephant - Calibri Light">
      <a:majorFont>
        <a:latin typeface="Elephant"/>
        <a:ea typeface="Arial Unicode MS"/>
        <a:cs typeface=""/>
      </a:majorFont>
      <a:minorFont>
        <a:latin typeface="Calibri Light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92938"/>
        </a:solidFill>
        <a:ln w="9525" cap="flat">
          <a:noFill/>
          <a:prstDash val="solid"/>
          <a:miter/>
        </a:ln>
      </a:spPr>
      <a:bodyPr rtlCol="0" anchor="ctr"/>
      <a:lstStyle>
        <a:defPPr algn="ctr">
          <a:defRPr sz="4000" dirty="0">
            <a:solidFill>
              <a:srgbClr val="F3F3F3"/>
            </a:solidFill>
            <a:latin typeface="+mj-lt"/>
          </a:defRPr>
        </a:defPPr>
      </a:lstStyle>
    </a:spDef>
    <a:lnDef>
      <a:spPr>
        <a:ln>
          <a:solidFill>
            <a:srgbClr val="29293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3713</TotalTime>
  <Words>1043</Words>
  <Application>Microsoft Office PowerPoint</Application>
  <PresentationFormat>와이드스크린</PresentationFormat>
  <Paragraphs>319</Paragraphs>
  <Slides>77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77</vt:i4>
      </vt:variant>
    </vt:vector>
  </HeadingPairs>
  <TitlesOfParts>
    <vt:vector size="84" baseType="lpstr">
      <vt:lpstr>Arial</vt:lpstr>
      <vt:lpstr>a스마일B</vt:lpstr>
      <vt:lpstr>Elephant</vt:lpstr>
      <vt:lpstr>한글누리</vt:lpstr>
      <vt:lpstr>Calibri Light</vt:lpstr>
      <vt:lpstr>맑은 고딕</vt:lpstr>
      <vt:lpstr>PPTMON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5</dc:creator>
  <cp:lastModifiedBy>윤지원</cp:lastModifiedBy>
  <cp:revision>214</cp:revision>
  <dcterms:created xsi:type="dcterms:W3CDTF">2019-04-06T05:20:47Z</dcterms:created>
  <dcterms:modified xsi:type="dcterms:W3CDTF">2021-08-11T02:52:12Z</dcterms:modified>
</cp:coreProperties>
</file>